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5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6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7.xml" ContentType="application/vnd.openxmlformats-officedocument.theme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8.xml" ContentType="application/vnd.openxmlformats-officedocument.theme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theme/theme9.xml" ContentType="application/vnd.openxmlformats-officedocument.theme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theme/theme10.xml" ContentType="application/vnd.openxmlformats-officedocument.theme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theme/theme11.xml" ContentType="application/vnd.openxmlformats-officedocument.theme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theme/theme12.xml" ContentType="application/vnd.openxmlformats-officedocument.theme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theme/theme13.xml" ContentType="application/vnd.openxmlformats-officedocument.theme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theme/theme14.xml" ContentType="application/vnd.openxmlformats-officedocument.theme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theme/theme15.xml" ContentType="application/vnd.openxmlformats-officedocument.theme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theme/theme16.xml" ContentType="application/vnd.openxmlformats-officedocument.theme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theme/theme17.xml" ContentType="application/vnd.openxmlformats-officedocument.theme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4" r:id="rId3"/>
    <p:sldMasterId id="2147483688" r:id="rId4"/>
    <p:sldMasterId id="2147483702" r:id="rId5"/>
    <p:sldMasterId id="2147483716" r:id="rId6"/>
    <p:sldMasterId id="2147483730" r:id="rId7"/>
    <p:sldMasterId id="2147483744" r:id="rId8"/>
    <p:sldMasterId id="2147483758" r:id="rId9"/>
    <p:sldMasterId id="2147483772" r:id="rId10"/>
    <p:sldMasterId id="2147483786" r:id="rId11"/>
    <p:sldMasterId id="2147483798" r:id="rId12"/>
    <p:sldMasterId id="2147483811" r:id="rId13"/>
    <p:sldMasterId id="2147483823" r:id="rId14"/>
    <p:sldMasterId id="2147483836" r:id="rId15"/>
    <p:sldMasterId id="2147483849" r:id="rId16"/>
    <p:sldMasterId id="2147483862" r:id="rId17"/>
    <p:sldMasterId id="2147483874" r:id="rId18"/>
  </p:sldMasterIdLst>
  <p:notesMasterIdLst>
    <p:notesMasterId r:id="rId60"/>
  </p:notesMasterIdLst>
  <p:sldIdLst>
    <p:sldId id="268" r:id="rId19"/>
    <p:sldId id="257" r:id="rId20"/>
    <p:sldId id="258" r:id="rId21"/>
    <p:sldId id="259" r:id="rId22"/>
    <p:sldId id="267" r:id="rId23"/>
    <p:sldId id="265" r:id="rId24"/>
    <p:sldId id="269" r:id="rId25"/>
    <p:sldId id="263" r:id="rId26"/>
    <p:sldId id="264" r:id="rId27"/>
    <p:sldId id="262" r:id="rId28"/>
    <p:sldId id="260" r:id="rId29"/>
    <p:sldId id="261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81" r:id="rId39"/>
    <p:sldId id="283" r:id="rId40"/>
    <p:sldId id="282" r:id="rId41"/>
    <p:sldId id="284" r:id="rId42"/>
    <p:sldId id="278" r:id="rId43"/>
    <p:sldId id="279" r:id="rId44"/>
    <p:sldId id="280" r:id="rId45"/>
    <p:sldId id="286" r:id="rId46"/>
    <p:sldId id="287" r:id="rId47"/>
    <p:sldId id="288" r:id="rId48"/>
    <p:sldId id="289" r:id="rId49"/>
    <p:sldId id="290" r:id="rId50"/>
    <p:sldId id="291" r:id="rId51"/>
    <p:sldId id="292" r:id="rId52"/>
    <p:sldId id="293" r:id="rId53"/>
    <p:sldId id="294" r:id="rId54"/>
    <p:sldId id="295" r:id="rId55"/>
    <p:sldId id="296" r:id="rId56"/>
    <p:sldId id="297" r:id="rId57"/>
    <p:sldId id="298" r:id="rId58"/>
    <p:sldId id="299" r:id="rId5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0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8.xml"/><Relationship Id="rId39" Type="http://schemas.openxmlformats.org/officeDocument/2006/relationships/slide" Target="slides/slide21.xml"/><Relationship Id="rId21" Type="http://schemas.openxmlformats.org/officeDocument/2006/relationships/slide" Target="slides/slide3.xml"/><Relationship Id="rId34" Type="http://schemas.openxmlformats.org/officeDocument/2006/relationships/slide" Target="slides/slide16.xml"/><Relationship Id="rId42" Type="http://schemas.openxmlformats.org/officeDocument/2006/relationships/slide" Target="slides/slide24.xml"/><Relationship Id="rId47" Type="http://schemas.openxmlformats.org/officeDocument/2006/relationships/slide" Target="slides/slide29.xml"/><Relationship Id="rId50" Type="http://schemas.openxmlformats.org/officeDocument/2006/relationships/slide" Target="slides/slide32.xml"/><Relationship Id="rId55" Type="http://schemas.openxmlformats.org/officeDocument/2006/relationships/slide" Target="slides/slide37.xml"/><Relationship Id="rId63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11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6.xml"/><Relationship Id="rId32" Type="http://schemas.openxmlformats.org/officeDocument/2006/relationships/slide" Target="slides/slide14.xml"/><Relationship Id="rId37" Type="http://schemas.openxmlformats.org/officeDocument/2006/relationships/slide" Target="slides/slide19.xml"/><Relationship Id="rId40" Type="http://schemas.openxmlformats.org/officeDocument/2006/relationships/slide" Target="slides/slide22.xml"/><Relationship Id="rId45" Type="http://schemas.openxmlformats.org/officeDocument/2006/relationships/slide" Target="slides/slide27.xml"/><Relationship Id="rId53" Type="http://schemas.openxmlformats.org/officeDocument/2006/relationships/slide" Target="slides/slide35.xml"/><Relationship Id="rId58" Type="http://schemas.openxmlformats.org/officeDocument/2006/relationships/slide" Target="slides/slide40.xml"/><Relationship Id="rId5" Type="http://schemas.openxmlformats.org/officeDocument/2006/relationships/slideMaster" Target="slideMasters/slideMaster5.xml"/><Relationship Id="rId61" Type="http://schemas.openxmlformats.org/officeDocument/2006/relationships/presProps" Target="presProps.xml"/><Relationship Id="rId19" Type="http://schemas.openxmlformats.org/officeDocument/2006/relationships/slide" Target="slides/slide1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4.xml"/><Relationship Id="rId27" Type="http://schemas.openxmlformats.org/officeDocument/2006/relationships/slide" Target="slides/slide9.xml"/><Relationship Id="rId30" Type="http://schemas.openxmlformats.org/officeDocument/2006/relationships/slide" Target="slides/slide12.xml"/><Relationship Id="rId35" Type="http://schemas.openxmlformats.org/officeDocument/2006/relationships/slide" Target="slides/slide17.xml"/><Relationship Id="rId43" Type="http://schemas.openxmlformats.org/officeDocument/2006/relationships/slide" Target="slides/slide25.xml"/><Relationship Id="rId48" Type="http://schemas.openxmlformats.org/officeDocument/2006/relationships/slide" Target="slides/slide30.xml"/><Relationship Id="rId56" Type="http://schemas.openxmlformats.org/officeDocument/2006/relationships/slide" Target="slides/slide38.xml"/><Relationship Id="rId64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3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7.xml"/><Relationship Id="rId33" Type="http://schemas.openxmlformats.org/officeDocument/2006/relationships/slide" Target="slides/slide15.xml"/><Relationship Id="rId38" Type="http://schemas.openxmlformats.org/officeDocument/2006/relationships/slide" Target="slides/slide20.xml"/><Relationship Id="rId46" Type="http://schemas.openxmlformats.org/officeDocument/2006/relationships/slide" Target="slides/slide28.xml"/><Relationship Id="rId59" Type="http://schemas.openxmlformats.org/officeDocument/2006/relationships/slide" Target="slides/slide41.xml"/><Relationship Id="rId20" Type="http://schemas.openxmlformats.org/officeDocument/2006/relationships/slide" Target="slides/slide2.xml"/><Relationship Id="rId41" Type="http://schemas.openxmlformats.org/officeDocument/2006/relationships/slide" Target="slides/slide23.xml"/><Relationship Id="rId54" Type="http://schemas.openxmlformats.org/officeDocument/2006/relationships/slide" Target="slides/slide36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5.xml"/><Relationship Id="rId28" Type="http://schemas.openxmlformats.org/officeDocument/2006/relationships/slide" Target="slides/slide10.xml"/><Relationship Id="rId36" Type="http://schemas.openxmlformats.org/officeDocument/2006/relationships/slide" Target="slides/slide18.xml"/><Relationship Id="rId49" Type="http://schemas.openxmlformats.org/officeDocument/2006/relationships/slide" Target="slides/slide31.xml"/><Relationship Id="rId57" Type="http://schemas.openxmlformats.org/officeDocument/2006/relationships/slide" Target="slides/slide39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3.xml"/><Relationship Id="rId44" Type="http://schemas.openxmlformats.org/officeDocument/2006/relationships/slide" Target="slides/slide26.xml"/><Relationship Id="rId52" Type="http://schemas.openxmlformats.org/officeDocument/2006/relationships/slide" Target="slides/slide34.xml"/><Relationship Id="rId6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/Relationships>
</file>

<file path=ppt/media/audio1.wav>
</file>

<file path=ppt/media/image1.jpeg>
</file>

<file path=ppt/media/image10.jpeg>
</file>

<file path=ppt/media/image12.gif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20.jpeg>
</file>

<file path=ppt/media/image21.png>
</file>

<file path=ppt/media/image22.jpeg>
</file>

<file path=ppt/media/image23.jpeg>
</file>

<file path=ppt/media/image24.jpeg>
</file>

<file path=ppt/media/image25.gif>
</file>

<file path=ppt/media/image28.jpeg>
</file>

<file path=ppt/media/image29.png>
</file>

<file path=ppt/media/image3.png>
</file>

<file path=ppt/media/image30.jpeg>
</file>

<file path=ppt/media/image31.jpeg>
</file>

<file path=ppt/media/image32.jpeg>
</file>

<file path=ppt/media/image33.gif>
</file>

<file path=ppt/media/image34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9D821-2729-4BD1-AC07-D0BCEA3EF107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70AEF-15B6-4808-A630-ABBB2FAAFB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699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F70AEF-15B6-4808-A630-ABBB2FAAFB0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921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2.xml"/><Relationship Id="rId1" Type="http://schemas.openxmlformats.org/officeDocument/2006/relationships/audio" Target="../media/audio1.wav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6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3.xml"/><Relationship Id="rId1" Type="http://schemas.openxmlformats.org/officeDocument/2006/relationships/audio" Target="../media/audio1.wav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7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7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4.xml"/><Relationship Id="rId1" Type="http://schemas.openxmlformats.org/officeDocument/2006/relationships/audio" Target="../media/audio1.wav"/></Relationships>
</file>

<file path=ppt/slideLayouts/_rels/slideLayout17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7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7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7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8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8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5.xml"/><Relationship Id="rId1" Type="http://schemas.openxmlformats.org/officeDocument/2006/relationships/audio" Target="../media/audio1.wav"/></Relationships>
</file>

<file path=ppt/slideLayouts/_rels/slideLayout18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8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6.xml"/><Relationship Id="rId1" Type="http://schemas.openxmlformats.org/officeDocument/2006/relationships/audio" Target="../media/audio1.wav"/></Relationships>
</file>

<file path=ppt/slideLayouts/_rels/slideLayout19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0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0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0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0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0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0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7.xml"/><Relationship Id="rId1" Type="http://schemas.openxmlformats.org/officeDocument/2006/relationships/audio" Target="../media/audio1.wav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772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41697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8BBF2-B973-4347-9A43-F7C6F30B79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62983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9063BF5-A12B-425E-9A25-BEEDAFEB78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64290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8DFC94D-1B73-4F96-9B7A-1921A7B6BF8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74116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26A1C4-8022-4F89-9949-43EE696DB6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56874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0E86FB-8E32-4A99-9C95-71D3E116631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19739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D7149-5AD9-40A2-9D87-7A220685C76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21502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856D0-3937-471C-8788-13865335E7D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51040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E3BCC-6843-4ECF-A148-FDD0CA91023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97436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2AA6F2-B0D3-4E64-90A3-D496FEDB247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52973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ABE449-6AB3-4E69-8CC4-9525B811EC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9630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650126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B71845-2A8F-4FC7-8C59-2E308BEA97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1617280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EB77D-078E-41B2-9000-9660BD71ABB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65849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A27B4-896F-4AA2-90C3-E07C77C0F2A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74229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8BBF2-B973-4347-9A43-F7C6F30B79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95425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9063BF5-A12B-425E-9A25-BEEDAFEB78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71876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8DFC94D-1B73-4F96-9B7A-1921A7B6BF8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84601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26A1C4-8022-4F89-9949-43EE696DB6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52285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0E86FB-8E32-4A99-9C95-71D3E116631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649095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D7149-5AD9-40A2-9D87-7A220685C76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9928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856D0-3937-471C-8788-13865335E7D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593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26A1C4-8022-4F89-9949-43EE696DB6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90421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E3BCC-6843-4ECF-A148-FDD0CA91023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183679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2AA6F2-B0D3-4E64-90A3-D496FEDB247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385153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ABE449-6AB3-4E69-8CC4-9525B811EC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690240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B71845-2A8F-4FC7-8C59-2E308BEA97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5127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EB77D-078E-41B2-9000-9660BD71ABB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298327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A27B4-896F-4AA2-90C3-E07C77C0F2A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5338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8BBF2-B973-4347-9A43-F7C6F30B79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804948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9063BF5-A12B-425E-9A25-BEEDAFEB78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621170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8DFC94D-1B73-4F96-9B7A-1921A7B6BF8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53379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7C6DE4-2696-45CC-A37B-660471DED2CA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057493"/>
      </p:ext>
    </p:extLst>
  </p:cSld>
  <p:clrMapOvr>
    <a:masterClrMapping/>
  </p:clrMapOvr>
  <p:transition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0E86FB-8E32-4A99-9C95-71D3E116631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11116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E5B6DF-85DB-4396-8296-B78D5ED3A739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67303"/>
      </p:ext>
    </p:extLst>
  </p:cSld>
  <p:clrMapOvr>
    <a:masterClrMapping/>
  </p:clrMapOvr>
  <p:transition>
    <p:random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0B07D0-E339-4C10-A8C1-CCBE3D4B1E8E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145882"/>
      </p:ext>
    </p:extLst>
  </p:cSld>
  <p:clrMapOvr>
    <a:masterClrMapping/>
  </p:clrMapOvr>
  <p:transition>
    <p:random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0DFD89-5704-4910-ADBB-E3A50B936B59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510744"/>
      </p:ext>
    </p:extLst>
  </p:cSld>
  <p:clrMapOvr>
    <a:masterClrMapping/>
  </p:clrMapOvr>
  <p:transition>
    <p:random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E737DC-167E-4B0D-9812-A539FB6BD421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907316"/>
      </p:ext>
    </p:extLst>
  </p:cSld>
  <p:clrMapOvr>
    <a:masterClrMapping/>
  </p:clrMapOvr>
  <p:transition>
    <p:random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C34866-059F-42A3-8445-C44E8228B0C9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010966"/>
      </p:ext>
    </p:extLst>
  </p:cSld>
  <p:clrMapOvr>
    <a:masterClrMapping/>
  </p:clrMapOvr>
  <p:transition>
    <p:random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FEED0-FDEE-4C26-B18B-8F6CDA8B9263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7699968"/>
      </p:ext>
    </p:extLst>
  </p:cSld>
  <p:clrMapOvr>
    <a:masterClrMapping/>
  </p:clrMapOvr>
  <p:transition>
    <p:random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97E7FD-FDF7-437C-80F1-CDD2A683EF31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389556"/>
      </p:ext>
    </p:extLst>
  </p:cSld>
  <p:clrMapOvr>
    <a:masterClrMapping/>
  </p:clrMapOvr>
  <p:transition>
    <p:random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54E4D8-B219-4591-9880-4FDD999A1FB2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856845"/>
      </p:ext>
    </p:extLst>
  </p:cSld>
  <p:clrMapOvr>
    <a:masterClrMapping/>
  </p:clrMapOvr>
  <p:transition>
    <p:random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246481-B1EC-4BFD-B1AF-1076FBFA29CA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695511"/>
      </p:ext>
    </p:extLst>
  </p:cSld>
  <p:clrMapOvr>
    <a:masterClrMapping/>
  </p:clrMapOvr>
  <p:transition>
    <p:random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7C1410-5858-4151-8A9B-D2788BBC276B}" type="slidenum">
              <a:rPr lang="zh-CN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608577"/>
      </p:ext>
    </p:extLst>
  </p:cSld>
  <p:clrMapOvr>
    <a:masterClrMapping/>
  </p:clrMapOvr>
  <p:transition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D7149-5AD9-40A2-9D87-7A220685C76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48675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A2619C-A8BF-4F55-9A81-5A8D563C404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170614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72A019-7AF4-4100-A7FA-C5DAD6F3F741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079058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0AD87A-767E-4EAB-87C7-D04EBCB7070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713371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B9F5C1-34E4-453D-9BF5-C144CA95FF0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355424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88C40C-99D6-416C-8A62-741941B94DE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369598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DA0984-FAB7-4ED5-BF0F-17D672ECEBD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86234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8BB022-CEC5-4D0E-86A7-23C24B20752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82022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5E80EE-1B45-4838-AE33-B556A68064B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333555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E68276-2AD5-4508-BFB7-56C67C36033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858594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5D0D81-F540-42DD-8E15-957D19D3EA4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12017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856D0-3937-471C-8788-13865335E7D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847889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E818CA-6592-4A31-8535-2F46C48AF3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873157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785CE846-FB99-4DD3-BF98-7D532C96640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855484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75525C-74A7-4428-B558-099D012FA3E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7696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163E13-A085-4677-B097-E9C343A19B4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642978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9C63697-1ADE-4CEC-93D4-B9773A05C50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943080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5FFC63-C543-4082-BB78-FFF48D73EDD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619415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A7BEBB-7539-4131-B23A-78844DB409C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971912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42E0DF-5FE1-45E8-A2D3-7D4828646B4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995295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EC5BB-C021-467A-80EF-8E368C9810F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364341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3C99F1-70A9-470B-8F92-B1D4BAAC52F8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675978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E3BCC-6843-4ECF-A148-FDD0CA91023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480431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0EA6469-26D3-4B0A-9550-C8B669BD3EF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758181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32AA08-CF13-4D70-92A0-1F643447F4D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224634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D1D048-16F8-4352-8DEC-FE53492E258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542310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A2619C-A8BF-4F55-9A81-5A8D563C404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4458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72A019-7AF4-4100-A7FA-C5DAD6F3F741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32973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0AD87A-767E-4EAB-87C7-D04EBCB7070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253986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B9F5C1-34E4-453D-9BF5-C144CA95FF0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036477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88C40C-99D6-416C-8A62-741941B94DE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566325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DA0984-FAB7-4ED5-BF0F-17D672ECEBD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219570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8BB022-CEC5-4D0E-86A7-23C24B20752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5137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2AA6F2-B0D3-4E64-90A3-D496FEDB247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697924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5E80EE-1B45-4838-AE33-B556A68064B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768534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E68276-2AD5-4508-BFB7-56C67C36033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3836753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5D0D81-F540-42DD-8E15-957D19D3EA4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674462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E818CA-6592-4A31-8535-2F46C48AF3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743906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785CE846-FB99-4DD3-BF98-7D532C96640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460592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A2619C-A8BF-4F55-9A81-5A8D563C404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007551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72A019-7AF4-4100-A7FA-C5DAD6F3F741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134333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0AD87A-767E-4EAB-87C7-D04EBCB7070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524045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B9F5C1-34E4-453D-9BF5-C144CA95FF0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548727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88C40C-99D6-416C-8A62-741941B94DE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599054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ABE449-6AB3-4E69-8CC4-9525B811EC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499386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DA0984-FAB7-4ED5-BF0F-17D672ECEBD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230026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8BB022-CEC5-4D0E-86A7-23C24B20752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734561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5E80EE-1B45-4838-AE33-B556A68064B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200440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E68276-2AD5-4508-BFB7-56C67C36033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237785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5D0D81-F540-42DD-8E15-957D19D3EA4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530030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E818CA-6592-4A31-8535-2F46C48AF3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701994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785CE846-FB99-4DD3-BF98-7D532C96640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417586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A2619C-A8BF-4F55-9A81-5A8D563C404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088153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72A019-7AF4-4100-A7FA-C5DAD6F3F741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560348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0AD87A-767E-4EAB-87C7-D04EBCB7070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776363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B71845-2A8F-4FC7-8C59-2E308BEA97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785249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B9F5C1-34E4-453D-9BF5-C144CA95FF0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096238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88C40C-99D6-416C-8A62-741941B94DE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33062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DA0984-FAB7-4ED5-BF0F-17D672ECEBD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451095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8BB022-CEC5-4D0E-86A7-23C24B20752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305907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5E80EE-1B45-4838-AE33-B556A68064B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186372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E68276-2AD5-4508-BFB7-56C67C36033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13461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5D0D81-F540-42DD-8E15-957D19D3EA4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5295596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E818CA-6592-4A31-8535-2F46C48AF3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06336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785CE846-FB99-4DD3-BF98-7D532C96640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357735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DFC9C1-BD30-4F29-8416-35D611BD67A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979071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4143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EB77D-078E-41B2-9000-9660BD71ABB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576790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61C635B-331B-4A0B-9A27-F38B4AD5C79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6055142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221D80E-95C8-4D35-8417-F38822ECAD9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720593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4AF9E8-6D6B-43B4-BBC6-35D6A9962A6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336616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AB1129-32C0-4079-991B-0FB64665CDA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420213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1C2111-3F8D-451A-9A10-2BFF948D500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682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C0E261D-5201-42E9-AE6A-6F6F6C39C34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137350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23D439-D0FC-4DF6-A14B-0B306735DEF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188642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9FE892-E89F-4F76-A0BC-F3D28891BB7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831237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39B6DCB-F665-4115-AF8B-F158621EA6A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305951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ED2766-C027-4B46-884A-3DB53C033BC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216869"/>
      </p:ext>
    </p:extLst>
  </p:cSld>
  <p:clrMapOvr>
    <a:masterClrMapping/>
  </p:clrMapOvr>
  <p:transition spd="slow">
    <p:diamond/>
    <p:sndAc>
      <p:stSnd>
        <p:snd r:embed="rId1" name="01.WAV"/>
      </p:stSnd>
    </p:sndAc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A27B4-896F-4AA2-90C3-E07C77C0F2A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6584829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0E0805-E4B3-488A-9617-977014CCBC9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34770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D59C9B-E14A-410A-BAB8-77CF72D7C7B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441658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6EB153-79DB-43EE-B55C-CD975A474719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972974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C801DF-29B9-4B08-ABEC-04572BCA0A3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96518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B17AD1-F816-4D07-BA80-CB65229DFBBB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444280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176AFC-923B-4A28-8DAB-3846D58441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029420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9F8296-56EB-45A9-83AC-77F89459AC9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305943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FBE7-612E-4A23-9FDF-4B260732444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315349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DB9B6F-E63A-47DE-8CC1-73C850A499C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307688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01120C-695E-48E2-8B8C-A9344E869DF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4314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8BBF2-B973-4347-9A43-F7C6F30B79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318571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51656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5165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165A76A-34AA-4132-B851-9D4E5C1EFFA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0603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9063BF5-A12B-425E-9A25-BEEDAFEB78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7459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8DFC94D-1B73-4F96-9B7A-1921A7B6BF8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1382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26A1C4-8022-4F89-9949-43EE696DB6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1436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0E86FB-8E32-4A99-9C95-71D3E116631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3648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D7149-5AD9-40A2-9D87-7A220685C76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0277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856D0-3937-471C-8788-13865335E7D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09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E3BCC-6843-4ECF-A148-FDD0CA91023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940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80369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2AA6F2-B0D3-4E64-90A3-D496FEDB247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3498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ABE449-6AB3-4E69-8CC4-9525B811EC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3016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B71845-2A8F-4FC7-8C59-2E308BEA97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105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EB77D-078E-41B2-9000-9660BD71ABB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21073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A27B4-896F-4AA2-90C3-E07C77C0F2A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58718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8BBF2-B973-4347-9A43-F7C6F30B79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7021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9063BF5-A12B-425E-9A25-BEEDAFEB78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8644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8DFC94D-1B73-4F96-9B7A-1921A7B6BF8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1038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26A1C4-8022-4F89-9949-43EE696DB6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1198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0E86FB-8E32-4A99-9C95-71D3E116631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091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6070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D7149-5AD9-40A2-9D87-7A220685C76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47227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856D0-3937-471C-8788-13865335E7D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64193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E3BCC-6843-4ECF-A148-FDD0CA91023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46362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2AA6F2-B0D3-4E64-90A3-D496FEDB247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392519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ABE449-6AB3-4E69-8CC4-9525B811EC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24893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B71845-2A8F-4FC7-8C59-2E308BEA97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83128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EB77D-078E-41B2-9000-9660BD71ABB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06794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A27B4-896F-4AA2-90C3-E07C77C0F2A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4333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8BBF2-B973-4347-9A43-F7C6F30B79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44516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9063BF5-A12B-425E-9A25-BEEDAFEB78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550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78075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8DFC94D-1B73-4F96-9B7A-1921A7B6BF8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7737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26A1C4-8022-4F89-9949-43EE696DB6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68244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0E86FB-8E32-4A99-9C95-71D3E116631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5213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D7149-5AD9-40A2-9D87-7A220685C76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49137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856D0-3937-471C-8788-13865335E7D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46776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E3BCC-6843-4ECF-A148-FDD0CA91023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21468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2AA6F2-B0D3-4E64-90A3-D496FEDB247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21266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ABE449-6AB3-4E69-8CC4-9525B811EC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05923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B71845-2A8F-4FC7-8C59-2E308BEA97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18051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EB77D-078E-41B2-9000-9660BD71ABB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484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31975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A27B4-896F-4AA2-90C3-E07C77C0F2A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71114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8BBF2-B973-4347-9A43-F7C6F30B79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12803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9063BF5-A12B-425E-9A25-BEEDAFEB78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57340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8DFC94D-1B73-4F96-9B7A-1921A7B6BF8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14508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26A1C4-8022-4F89-9949-43EE696DB6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31874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0E86FB-8E32-4A99-9C95-71D3E116631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61070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D7149-5AD9-40A2-9D87-7A220685C76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90488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856D0-3937-471C-8788-13865335E7D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15571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E3BCC-6843-4ECF-A148-FDD0CA91023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76480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2AA6F2-B0D3-4E64-90A3-D496FEDB247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531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989360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ABE449-6AB3-4E69-8CC4-9525B811EC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55817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B71845-2A8F-4FC7-8C59-2E308BEA97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508562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EB77D-078E-41B2-9000-9660BD71ABB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0417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A27B4-896F-4AA2-90C3-E07C77C0F2A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33941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8BBF2-B973-4347-9A43-F7C6F30B79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18285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9063BF5-A12B-425E-9A25-BEEDAFEB78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84675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8DFC94D-1B73-4F96-9B7A-1921A7B6BF8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95351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26A1C4-8022-4F89-9949-43EE696DB6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70302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0E86FB-8E32-4A99-9C95-71D3E116631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34661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D7149-5AD9-40A2-9D87-7A220685C76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60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78224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856D0-3937-471C-8788-13865335E7D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92615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E3BCC-6843-4ECF-A148-FDD0CA91023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54298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2AA6F2-B0D3-4E64-90A3-D496FEDB247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93430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ABE449-6AB3-4E69-8CC4-9525B811EC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670154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B71845-2A8F-4FC7-8C59-2E308BEA97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95444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EB77D-078E-41B2-9000-9660BD71ABB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17733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A27B4-896F-4AA2-90C3-E07C77C0F2A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0802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8BBF2-B973-4347-9A43-F7C6F30B795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385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59063BF5-A12B-425E-9A25-BEEDAFEB78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92948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8DFC94D-1B73-4F96-9B7A-1921A7B6BF8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544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03704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26A1C4-8022-4F89-9949-43EE696DB6B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88238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0E86FB-8E32-4A99-9C95-71D3E116631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25868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D7149-5AD9-40A2-9D87-7A220685C76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054371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A856D0-3937-471C-8788-13865335E7D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45675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E3BCC-6843-4ECF-A148-FDD0CA91023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656939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2AA6F2-B0D3-4E64-90A3-D496FEDB247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55041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ABE449-6AB3-4E69-8CC4-9525B811EC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06076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B71845-2A8F-4FC7-8C59-2E308BEA97A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223974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EB77D-078E-41B2-9000-9660BD71ABB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34058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4A27B4-896F-4AA2-90C3-E07C77C0F2A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651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3.xml"/><Relationship Id="rId13" Type="http://schemas.openxmlformats.org/officeDocument/2006/relationships/slideLayout" Target="../slideLayouts/slideLayout128.xml"/><Relationship Id="rId3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22.xml"/><Relationship Id="rId12" Type="http://schemas.openxmlformats.org/officeDocument/2006/relationships/slideLayout" Target="../slideLayouts/slideLayout127.xml"/><Relationship Id="rId2" Type="http://schemas.openxmlformats.org/officeDocument/2006/relationships/slideLayout" Target="../slideLayouts/slideLayout117.xml"/><Relationship Id="rId1" Type="http://schemas.openxmlformats.org/officeDocument/2006/relationships/slideLayout" Target="../slideLayouts/slideLayout116.xml"/><Relationship Id="rId6" Type="http://schemas.openxmlformats.org/officeDocument/2006/relationships/slideLayout" Target="../slideLayouts/slideLayout121.xml"/><Relationship Id="rId11" Type="http://schemas.openxmlformats.org/officeDocument/2006/relationships/slideLayout" Target="../slideLayouts/slideLayout126.xml"/><Relationship Id="rId5" Type="http://schemas.openxmlformats.org/officeDocument/2006/relationships/slideLayout" Target="../slideLayouts/slideLayout120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25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Relationship Id="rId14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31.xml"/><Relationship Id="rId7" Type="http://schemas.openxmlformats.org/officeDocument/2006/relationships/slideLayout" Target="../slideLayouts/slideLayout135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30.xml"/><Relationship Id="rId1" Type="http://schemas.openxmlformats.org/officeDocument/2006/relationships/slideLayout" Target="../slideLayouts/slideLayout129.xml"/><Relationship Id="rId6" Type="http://schemas.openxmlformats.org/officeDocument/2006/relationships/slideLayout" Target="../slideLayouts/slideLayout134.xml"/><Relationship Id="rId11" Type="http://schemas.openxmlformats.org/officeDocument/2006/relationships/slideLayout" Target="../slideLayouts/slideLayout139.xml"/><Relationship Id="rId5" Type="http://schemas.openxmlformats.org/officeDocument/2006/relationships/slideLayout" Target="../slideLayouts/slideLayout133.xml"/><Relationship Id="rId10" Type="http://schemas.openxmlformats.org/officeDocument/2006/relationships/slideLayout" Target="../slideLayouts/slideLayout138.xml"/><Relationship Id="rId4" Type="http://schemas.openxmlformats.org/officeDocument/2006/relationships/slideLayout" Target="../slideLayouts/slideLayout132.xml"/><Relationship Id="rId9" Type="http://schemas.openxmlformats.org/officeDocument/2006/relationships/slideLayout" Target="../slideLayouts/slideLayout137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7.xml"/><Relationship Id="rId13" Type="http://schemas.openxmlformats.org/officeDocument/2006/relationships/theme" Target="../theme/theme12.xml"/><Relationship Id="rId3" Type="http://schemas.openxmlformats.org/officeDocument/2006/relationships/slideLayout" Target="../slideLayouts/slideLayout142.xml"/><Relationship Id="rId7" Type="http://schemas.openxmlformats.org/officeDocument/2006/relationships/slideLayout" Target="../slideLayouts/slideLayout146.xml"/><Relationship Id="rId12" Type="http://schemas.openxmlformats.org/officeDocument/2006/relationships/slideLayout" Target="../slideLayouts/slideLayout151.xml"/><Relationship Id="rId2" Type="http://schemas.openxmlformats.org/officeDocument/2006/relationships/slideLayout" Target="../slideLayouts/slideLayout141.xml"/><Relationship Id="rId1" Type="http://schemas.openxmlformats.org/officeDocument/2006/relationships/slideLayout" Target="../slideLayouts/slideLayout140.xml"/><Relationship Id="rId6" Type="http://schemas.openxmlformats.org/officeDocument/2006/relationships/slideLayout" Target="../slideLayouts/slideLayout145.xml"/><Relationship Id="rId11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4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43.xml"/><Relationship Id="rId9" Type="http://schemas.openxmlformats.org/officeDocument/2006/relationships/slideLayout" Target="../slideLayouts/slideLayout148.xml"/><Relationship Id="rId14" Type="http://schemas.openxmlformats.org/officeDocument/2006/relationships/audio" Target="../media/audio1.wav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9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58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53.xml"/><Relationship Id="rId1" Type="http://schemas.openxmlformats.org/officeDocument/2006/relationships/slideLayout" Target="../slideLayouts/slideLayout152.xml"/><Relationship Id="rId6" Type="http://schemas.openxmlformats.org/officeDocument/2006/relationships/slideLayout" Target="../slideLayouts/slideLayout157.xml"/><Relationship Id="rId11" Type="http://schemas.openxmlformats.org/officeDocument/2006/relationships/slideLayout" Target="../slideLayouts/slideLayout162.xml"/><Relationship Id="rId5" Type="http://schemas.openxmlformats.org/officeDocument/2006/relationships/slideLayout" Target="../slideLayouts/slideLayout156.xml"/><Relationship Id="rId10" Type="http://schemas.openxmlformats.org/officeDocument/2006/relationships/slideLayout" Target="../slideLayouts/slideLayout161.xml"/><Relationship Id="rId4" Type="http://schemas.openxmlformats.org/officeDocument/2006/relationships/slideLayout" Target="../slideLayouts/slideLayout155.xml"/><Relationship Id="rId9" Type="http://schemas.openxmlformats.org/officeDocument/2006/relationships/slideLayout" Target="../slideLayouts/slideLayout160.xml"/><Relationship Id="rId14" Type="http://schemas.openxmlformats.org/officeDocument/2006/relationships/image" Target="../media/image3.png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0.xml"/><Relationship Id="rId13" Type="http://schemas.openxmlformats.org/officeDocument/2006/relationships/theme" Target="../theme/theme14.xml"/><Relationship Id="rId3" Type="http://schemas.openxmlformats.org/officeDocument/2006/relationships/slideLayout" Target="../slideLayouts/slideLayout165.xml"/><Relationship Id="rId7" Type="http://schemas.openxmlformats.org/officeDocument/2006/relationships/slideLayout" Target="../slideLayouts/slideLayout169.xml"/><Relationship Id="rId12" Type="http://schemas.openxmlformats.org/officeDocument/2006/relationships/slideLayout" Target="../slideLayouts/slideLayout174.xml"/><Relationship Id="rId2" Type="http://schemas.openxmlformats.org/officeDocument/2006/relationships/slideLayout" Target="../slideLayouts/slideLayout164.xml"/><Relationship Id="rId1" Type="http://schemas.openxmlformats.org/officeDocument/2006/relationships/slideLayout" Target="../slideLayouts/slideLayout163.xml"/><Relationship Id="rId6" Type="http://schemas.openxmlformats.org/officeDocument/2006/relationships/slideLayout" Target="../slideLayouts/slideLayout168.xml"/><Relationship Id="rId11" Type="http://schemas.openxmlformats.org/officeDocument/2006/relationships/slideLayout" Target="../slideLayouts/slideLayout173.xml"/><Relationship Id="rId5" Type="http://schemas.openxmlformats.org/officeDocument/2006/relationships/slideLayout" Target="../slideLayouts/slideLayout16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72.xml"/><Relationship Id="rId4" Type="http://schemas.openxmlformats.org/officeDocument/2006/relationships/slideLayout" Target="../slideLayouts/slideLayout166.xml"/><Relationship Id="rId9" Type="http://schemas.openxmlformats.org/officeDocument/2006/relationships/slideLayout" Target="../slideLayouts/slideLayout171.xml"/><Relationship Id="rId14" Type="http://schemas.openxmlformats.org/officeDocument/2006/relationships/audio" Target="../media/audio1.wav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2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77.xml"/><Relationship Id="rId7" Type="http://schemas.openxmlformats.org/officeDocument/2006/relationships/slideLayout" Target="../slideLayouts/slideLayout181.xml"/><Relationship Id="rId12" Type="http://schemas.openxmlformats.org/officeDocument/2006/relationships/slideLayout" Target="../slideLayouts/slideLayout186.xml"/><Relationship Id="rId2" Type="http://schemas.openxmlformats.org/officeDocument/2006/relationships/slideLayout" Target="../slideLayouts/slideLayout176.xml"/><Relationship Id="rId1" Type="http://schemas.openxmlformats.org/officeDocument/2006/relationships/slideLayout" Target="../slideLayouts/slideLayout175.xml"/><Relationship Id="rId6" Type="http://schemas.openxmlformats.org/officeDocument/2006/relationships/slideLayout" Target="../slideLayouts/slideLayout180.xml"/><Relationship Id="rId11" Type="http://schemas.openxmlformats.org/officeDocument/2006/relationships/slideLayout" Target="../slideLayouts/slideLayout185.xml"/><Relationship Id="rId5" Type="http://schemas.openxmlformats.org/officeDocument/2006/relationships/slideLayout" Target="../slideLayouts/slideLayout17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84.xml"/><Relationship Id="rId4" Type="http://schemas.openxmlformats.org/officeDocument/2006/relationships/slideLayout" Target="../slideLayouts/slideLayout178.xml"/><Relationship Id="rId9" Type="http://schemas.openxmlformats.org/officeDocument/2006/relationships/slideLayout" Target="../slideLayouts/slideLayout183.xml"/><Relationship Id="rId14" Type="http://schemas.openxmlformats.org/officeDocument/2006/relationships/audio" Target="../media/audio1.wav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4.xml"/><Relationship Id="rId13" Type="http://schemas.openxmlformats.org/officeDocument/2006/relationships/theme" Target="../theme/theme16.xml"/><Relationship Id="rId3" Type="http://schemas.openxmlformats.org/officeDocument/2006/relationships/slideLayout" Target="../slideLayouts/slideLayout189.xml"/><Relationship Id="rId7" Type="http://schemas.openxmlformats.org/officeDocument/2006/relationships/slideLayout" Target="../slideLayouts/slideLayout193.xml"/><Relationship Id="rId12" Type="http://schemas.openxmlformats.org/officeDocument/2006/relationships/slideLayout" Target="../slideLayouts/slideLayout198.xml"/><Relationship Id="rId2" Type="http://schemas.openxmlformats.org/officeDocument/2006/relationships/slideLayout" Target="../slideLayouts/slideLayout188.xml"/><Relationship Id="rId1" Type="http://schemas.openxmlformats.org/officeDocument/2006/relationships/slideLayout" Target="../slideLayouts/slideLayout187.xml"/><Relationship Id="rId6" Type="http://schemas.openxmlformats.org/officeDocument/2006/relationships/slideLayout" Target="../slideLayouts/slideLayout192.xml"/><Relationship Id="rId11" Type="http://schemas.openxmlformats.org/officeDocument/2006/relationships/slideLayout" Target="../slideLayouts/slideLayout197.xml"/><Relationship Id="rId5" Type="http://schemas.openxmlformats.org/officeDocument/2006/relationships/slideLayout" Target="../slideLayouts/slideLayout19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96.xml"/><Relationship Id="rId4" Type="http://schemas.openxmlformats.org/officeDocument/2006/relationships/slideLayout" Target="../slideLayouts/slideLayout190.xml"/><Relationship Id="rId9" Type="http://schemas.openxmlformats.org/officeDocument/2006/relationships/slideLayout" Target="../slideLayouts/slideLayout195.xml"/><Relationship Id="rId14" Type="http://schemas.openxmlformats.org/officeDocument/2006/relationships/audio" Target="../media/audio1.wav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6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201.xml"/><Relationship Id="rId7" Type="http://schemas.openxmlformats.org/officeDocument/2006/relationships/slideLayout" Target="../slideLayouts/slideLayout205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200.xml"/><Relationship Id="rId1" Type="http://schemas.openxmlformats.org/officeDocument/2006/relationships/slideLayout" Target="../slideLayouts/slideLayout199.xml"/><Relationship Id="rId6" Type="http://schemas.openxmlformats.org/officeDocument/2006/relationships/slideLayout" Target="../slideLayouts/slideLayout204.xml"/><Relationship Id="rId11" Type="http://schemas.openxmlformats.org/officeDocument/2006/relationships/slideLayout" Target="../slideLayouts/slideLayout209.xml"/><Relationship Id="rId5" Type="http://schemas.openxmlformats.org/officeDocument/2006/relationships/slideLayout" Target="../slideLayouts/slideLayout203.xml"/><Relationship Id="rId10" Type="http://schemas.openxmlformats.org/officeDocument/2006/relationships/slideLayout" Target="../slideLayouts/slideLayout208.xml"/><Relationship Id="rId4" Type="http://schemas.openxmlformats.org/officeDocument/2006/relationships/slideLayout" Target="../slideLayouts/slideLayout202.xml"/><Relationship Id="rId9" Type="http://schemas.openxmlformats.org/officeDocument/2006/relationships/slideLayout" Target="../slideLayouts/slideLayout207.xml"/><Relationship Id="rId14" Type="http://schemas.openxmlformats.org/officeDocument/2006/relationships/image" Target="../media/image4.png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7.xml"/><Relationship Id="rId13" Type="http://schemas.openxmlformats.org/officeDocument/2006/relationships/image" Target="../media/image5.jpeg"/><Relationship Id="rId3" Type="http://schemas.openxmlformats.org/officeDocument/2006/relationships/slideLayout" Target="../slideLayouts/slideLayout212.xml"/><Relationship Id="rId7" Type="http://schemas.openxmlformats.org/officeDocument/2006/relationships/slideLayout" Target="../slideLayouts/slideLayout216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11.xml"/><Relationship Id="rId1" Type="http://schemas.openxmlformats.org/officeDocument/2006/relationships/slideLayout" Target="../slideLayouts/slideLayout210.xml"/><Relationship Id="rId6" Type="http://schemas.openxmlformats.org/officeDocument/2006/relationships/slideLayout" Target="../slideLayouts/slideLayout215.xml"/><Relationship Id="rId11" Type="http://schemas.openxmlformats.org/officeDocument/2006/relationships/slideLayout" Target="../slideLayouts/slideLayout220.xml"/><Relationship Id="rId5" Type="http://schemas.openxmlformats.org/officeDocument/2006/relationships/slideLayout" Target="../slideLayouts/slideLayout214.xml"/><Relationship Id="rId10" Type="http://schemas.openxmlformats.org/officeDocument/2006/relationships/slideLayout" Target="../slideLayouts/slideLayout219.xml"/><Relationship Id="rId4" Type="http://schemas.openxmlformats.org/officeDocument/2006/relationships/slideLayout" Target="../slideLayouts/slideLayout213.xml"/><Relationship Id="rId9" Type="http://schemas.openxmlformats.org/officeDocument/2006/relationships/slideLayout" Target="../slideLayouts/slideLayout21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6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5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4.xml"/><Relationship Id="rId5" Type="http://schemas.openxmlformats.org/officeDocument/2006/relationships/slideLayout" Target="../slideLayouts/slideLayout68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73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2" Type="http://schemas.openxmlformats.org/officeDocument/2006/relationships/slideLayout" Target="../slideLayouts/slideLayout78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7.xml"/><Relationship Id="rId13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92.xml"/><Relationship Id="rId7" Type="http://schemas.openxmlformats.org/officeDocument/2006/relationships/slideLayout" Target="../slideLayouts/slideLayout96.xml"/><Relationship Id="rId12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91.xml"/><Relationship Id="rId1" Type="http://schemas.openxmlformats.org/officeDocument/2006/relationships/slideLayout" Target="../slideLayouts/slideLayout90.xml"/><Relationship Id="rId6" Type="http://schemas.openxmlformats.org/officeDocument/2006/relationships/slideLayout" Target="../slideLayouts/slideLayout95.xml"/><Relationship Id="rId11" Type="http://schemas.openxmlformats.org/officeDocument/2006/relationships/slideLayout" Target="../slideLayouts/slideLayout100.xml"/><Relationship Id="rId5" Type="http://schemas.openxmlformats.org/officeDocument/2006/relationships/slideLayout" Target="../slideLayouts/slideLayout94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99.xml"/><Relationship Id="rId4" Type="http://schemas.openxmlformats.org/officeDocument/2006/relationships/slideLayout" Target="../slideLayouts/slideLayout93.xml"/><Relationship Id="rId9" Type="http://schemas.openxmlformats.org/officeDocument/2006/relationships/slideLayout" Target="../slideLayouts/slideLayout98.xml"/><Relationship Id="rId1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0.xml"/><Relationship Id="rId13" Type="http://schemas.openxmlformats.org/officeDocument/2006/relationships/slideLayout" Target="../slideLayouts/slideLayout115.xml"/><Relationship Id="rId3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07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5B45F-EAC0-4A04-B96F-206AA75D5015}" type="datetimeFigureOut">
              <a:rPr lang="zh-CN" altLang="en-US" smtClean="0"/>
              <a:t>2016-9-01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9FC12-24D8-4516-B79B-25183EDA3A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712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fld id="{BCF20A99-4B15-4341-A452-47D9C8B3955E}" type="slidenum">
              <a:rPr kumimoji="1" lang="en-US" altLang="zh-CN">
                <a:solidFill>
                  <a:srgbClr val="000000"/>
                </a:solidFill>
              </a:rPr>
              <a:pPr fontAlgn="base"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9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  <p:sldLayoutId id="2147483785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400" b="0" smtClean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400" b="0" smtClean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fld id="{5A2706D2-84C7-4A56-A0DB-0BCA0C5A53D1}" type="slidenum">
              <a:rPr lang="zh-CN" altLang="en-US">
                <a:solidFill>
                  <a:srgbClr val="000000"/>
                </a:solidFill>
              </a:rPr>
              <a:pPr fontAlgn="base">
                <a:spcAft>
                  <a:spcPct val="0"/>
                </a:spcAft>
                <a:defRPr/>
              </a:pPr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555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>
    <p:random/>
  </p:transition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F52AE4-D174-442F-A3A8-715274C687F6}" type="slidenum">
              <a:rPr kumimoji="1" lang="en-US" altLang="zh-CN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51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</p:sldLayoutIdLst>
  <p:transition spd="slow">
    <p:diamond/>
    <p:sndAc>
      <p:stSnd>
        <p:snd r:embed="rId14" name="01.WAV"/>
      </p:stSnd>
    </p:sndAc>
  </p:transition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6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969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9696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29696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29696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63C9A38-4A2B-42DF-A401-58AB1964F5CA}" type="slidenum">
              <a:rPr kumimoji="1" lang="en-US" altLang="zh-CN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701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</p:sldLayoutIdLst>
  <p:transition spd="slow">
    <p:diamond/>
    <p:sndAc>
      <p:stSnd>
        <p:snd r:embed="rId13" name="01.WAV"/>
      </p:stSnd>
    </p:sndAc>
  </p:transition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F52AE4-D174-442F-A3A8-715274C687F6}" type="slidenum">
              <a:rPr kumimoji="1" lang="en-US" altLang="zh-CN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215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  <p:sldLayoutId id="2147483835" r:id="rId12"/>
  </p:sldLayoutIdLst>
  <p:transition spd="slow">
    <p:diamond/>
    <p:sndAc>
      <p:stSnd>
        <p:snd r:embed="rId14" name="01.WAV"/>
      </p:stSnd>
    </p:sndAc>
  </p:transition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F52AE4-D174-442F-A3A8-715274C687F6}" type="slidenum">
              <a:rPr kumimoji="1" lang="en-US" altLang="zh-CN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24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  <p:sldLayoutId id="2147483847" r:id="rId11"/>
    <p:sldLayoutId id="2147483848" r:id="rId12"/>
  </p:sldLayoutIdLst>
  <p:transition spd="slow">
    <p:diamond/>
    <p:sndAc>
      <p:stSnd>
        <p:snd r:embed="rId14" name="01.WAV"/>
      </p:stSnd>
    </p:sndAc>
  </p:transition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F52AE4-D174-442F-A3A8-715274C687F6}" type="slidenum">
              <a:rPr kumimoji="1" lang="en-US" altLang="zh-CN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86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  <p:sldLayoutId id="2147483859" r:id="rId10"/>
    <p:sldLayoutId id="2147483860" r:id="rId11"/>
    <p:sldLayoutId id="2147483861" r:id="rId12"/>
  </p:sldLayoutIdLst>
  <p:transition spd="slow">
    <p:diamond/>
    <p:sndAc>
      <p:stSnd>
        <p:snd r:embed="rId14" name="01.WAV"/>
      </p:stSnd>
    </p:sndAc>
  </p:transition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zh-CN" smtClean="0">
              <a:solidFill>
                <a:srgbClr val="000000"/>
              </a:solidFill>
            </a:endParaRPr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1"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zh-CN" smtClean="0">
              <a:solidFill>
                <a:srgbClr val="000000"/>
              </a:solidFill>
            </a:endParaRPr>
          </a:p>
        </p:txBody>
      </p:sp>
      <p:sp>
        <p:nvSpPr>
          <p:cNvPr id="9728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3111892-8440-4869-9E98-40DC71CE7E7D}" type="slidenum">
              <a:rPr lang="en-US" altLang="zh-CN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zh-CN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58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5" r:id="rId3"/>
    <p:sldLayoutId id="2147483866" r:id="rId4"/>
    <p:sldLayoutId id="2147483867" r:id="rId5"/>
    <p:sldLayoutId id="2147483868" r:id="rId6"/>
    <p:sldLayoutId id="2147483869" r:id="rId7"/>
    <p:sldLayoutId id="2147483870" r:id="rId8"/>
    <p:sldLayoutId id="2147483871" r:id="rId9"/>
    <p:sldLayoutId id="2147483872" r:id="rId10"/>
    <p:sldLayoutId id="2147483873" r:id="rId11"/>
  </p:sldLayoutIdLst>
  <p:transition spd="slow">
    <p:diamond/>
    <p:sndAc>
      <p:stSnd>
        <p:snd r:embed="rId13" name="01.WAV"/>
      </p:stSnd>
    </p:sndAc>
  </p:transition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zh-CN" smtClean="0">
              <a:solidFill>
                <a:srgbClr val="000000"/>
              </a:solidFill>
            </a:endParaRPr>
          </a:p>
        </p:txBody>
      </p:sp>
      <p:sp>
        <p:nvSpPr>
          <p:cNvPr id="23556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1"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zh-CN" smtClean="0">
              <a:solidFill>
                <a:srgbClr val="000000"/>
              </a:solidFill>
            </a:endParaRPr>
          </a:p>
        </p:txBody>
      </p:sp>
      <p:sp>
        <p:nvSpPr>
          <p:cNvPr id="23557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400" b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B4B8D5C-6529-4F88-A9D1-42597115C4D3}" type="slidenum">
              <a:rPr lang="en-US" altLang="zh-CN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zh-CN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570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fld id="{BCF20A99-4B15-4341-A452-47D9C8B3955E}" type="slidenum">
              <a:rPr kumimoji="1" lang="en-US" altLang="zh-CN">
                <a:solidFill>
                  <a:srgbClr val="000000"/>
                </a:solidFill>
              </a:rPr>
              <a:pPr fontAlgn="base"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9339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fld id="{BCF20A99-4B15-4341-A452-47D9C8B3955E}" type="slidenum">
              <a:rPr kumimoji="1" lang="en-US" altLang="zh-CN">
                <a:solidFill>
                  <a:srgbClr val="000000"/>
                </a:solidFill>
              </a:rPr>
              <a:pPr fontAlgn="base"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666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fld id="{BCF20A99-4B15-4341-A452-47D9C8B3955E}" type="slidenum">
              <a:rPr kumimoji="1" lang="en-US" altLang="zh-CN">
                <a:solidFill>
                  <a:srgbClr val="000000"/>
                </a:solidFill>
              </a:rPr>
              <a:pPr fontAlgn="base"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42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fld id="{BCF20A99-4B15-4341-A452-47D9C8B3955E}" type="slidenum">
              <a:rPr kumimoji="1" lang="en-US" altLang="zh-CN">
                <a:solidFill>
                  <a:srgbClr val="000000"/>
                </a:solidFill>
              </a:rPr>
              <a:pPr fontAlgn="base"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0515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fld id="{BCF20A99-4B15-4341-A452-47D9C8B3955E}" type="slidenum">
              <a:rPr kumimoji="1" lang="en-US" altLang="zh-CN">
                <a:solidFill>
                  <a:srgbClr val="000000"/>
                </a:solidFill>
              </a:rPr>
              <a:pPr fontAlgn="base"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672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fld id="{BCF20A99-4B15-4341-A452-47D9C8B3955E}" type="slidenum">
              <a:rPr kumimoji="1" lang="en-US" altLang="zh-CN">
                <a:solidFill>
                  <a:srgbClr val="000000"/>
                </a:solidFill>
              </a:rPr>
              <a:pPr fontAlgn="base"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015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fld id="{BCF20A99-4B15-4341-A452-47D9C8B3955E}" type="slidenum">
              <a:rPr kumimoji="1" lang="en-US" altLang="zh-CN">
                <a:solidFill>
                  <a:srgbClr val="000000"/>
                </a:solidFill>
              </a:rPr>
              <a:pPr fontAlgn="base"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80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endParaRPr kumimoji="1"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fontAlgn="base">
              <a:spcAft>
                <a:spcPct val="0"/>
              </a:spcAft>
            </a:pPr>
            <a:fld id="{BCF20A99-4B15-4341-A452-47D9C8B3955E}" type="slidenum">
              <a:rPr kumimoji="1" lang="en-US" altLang="zh-CN">
                <a:solidFill>
                  <a:srgbClr val="000000"/>
                </a:solidFill>
              </a:rPr>
              <a:pPr fontAlgn="base"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5679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04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16.xml"/><Relationship Id="rId4" Type="http://schemas.openxmlformats.org/officeDocument/2006/relationships/slide" Target="sl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30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30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30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41.xml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53.xml"/><Relationship Id="rId5" Type="http://schemas.openxmlformats.org/officeDocument/2006/relationships/image" Target="../media/image25.gif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169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image" Target="../media/image22.jpeg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198.xml"/><Relationship Id="rId1" Type="http://schemas.openxmlformats.org/officeDocument/2006/relationships/themeOverride" Target="../theme/themeOverride6.xml"/><Relationship Id="rId6" Type="http://schemas.openxmlformats.org/officeDocument/2006/relationships/slide" Target="slide24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Relationship Id="rId9" Type="http://schemas.openxmlformats.org/officeDocument/2006/relationships/slide" Target="slide2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198.xml"/><Relationship Id="rId1" Type="http://schemas.openxmlformats.org/officeDocument/2006/relationships/themeOverride" Target="../theme/themeOverride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98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2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198.xml"/><Relationship Id="rId1" Type="http://schemas.openxmlformats.org/officeDocument/2006/relationships/themeOverride" Target="../theme/themeOverride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81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7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7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0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1FQzhV" TargetMode="External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0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0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0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16.xml"/><Relationship Id="rId4" Type="http://schemas.openxmlformats.org/officeDocument/2006/relationships/image" Target="../media/image33.gi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0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16.xml"/><Relationship Id="rId4" Type="http://schemas.openxmlformats.org/officeDocument/2006/relationships/image" Target="../media/image33.gi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0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16.xml"/><Relationship Id="rId4" Type="http://schemas.openxmlformats.org/officeDocument/2006/relationships/image" Target="../media/image33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0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16.xml"/><Relationship Id="rId4" Type="http://schemas.openxmlformats.org/officeDocument/2006/relationships/image" Target="../media/image33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9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65" name="Picture 9" descr="index_disneyland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924175"/>
            <a:ext cx="8596313" cy="386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660" name="Picture 4" descr="图片1gth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850" y="1822450"/>
            <a:ext cx="1277938" cy="153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663" name="Rectangle 7"/>
          <p:cNvSpPr>
            <a:spLocks noChangeArrowheads="1"/>
          </p:cNvSpPr>
          <p:nvPr/>
        </p:nvSpPr>
        <p:spPr bwMode="auto">
          <a:xfrm>
            <a:off x="1835150" y="1125538"/>
            <a:ext cx="5602288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6000" b="1">
                <a:solidFill>
                  <a:srgbClr val="000000"/>
                </a:solidFill>
                <a:latin typeface="Arial Black" pitchFamily="34" charset="0"/>
              </a:rPr>
              <a:t>Theme parks</a:t>
            </a:r>
          </a:p>
        </p:txBody>
      </p:sp>
      <p:sp>
        <p:nvSpPr>
          <p:cNvPr id="70664" name="Rectangle 8"/>
          <p:cNvSpPr>
            <a:spLocks noChangeArrowheads="1"/>
          </p:cNvSpPr>
          <p:nvPr/>
        </p:nvSpPr>
        <p:spPr bwMode="auto">
          <a:xfrm>
            <a:off x="395288" y="309563"/>
            <a:ext cx="1931987" cy="731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200" b="1">
                <a:solidFill>
                  <a:srgbClr val="000000"/>
                </a:solidFill>
                <a:latin typeface="Arial Black" pitchFamily="34" charset="0"/>
              </a:rPr>
              <a:t>Unit 5</a:t>
            </a:r>
          </a:p>
        </p:txBody>
      </p:sp>
    </p:spTree>
    <p:extLst>
      <p:ext uri="{BB962C8B-B14F-4D97-AF65-F5344CB8AC3E}">
        <p14:creationId xmlns:p14="http://schemas.microsoft.com/office/powerpoint/2010/main" val="3712016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70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6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3" name="Rectangle 5"/>
          <p:cNvSpPr>
            <a:spLocks noChangeArrowheads="1"/>
          </p:cNvSpPr>
          <p:nvPr/>
        </p:nvSpPr>
        <p:spPr bwMode="auto">
          <a:xfrm>
            <a:off x="1258888" y="2060575"/>
            <a:ext cx="5184775" cy="329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4200" b="1">
                <a:solidFill>
                  <a:srgbClr val="000000"/>
                </a:solidFill>
              </a:rPr>
              <a:t>With your partner, discuss what kind of activities we can take in a theme park.</a:t>
            </a:r>
          </a:p>
        </p:txBody>
      </p:sp>
      <p:sp>
        <p:nvSpPr>
          <p:cNvPr id="73735" name="Rectangle 7"/>
          <p:cNvSpPr>
            <a:spLocks noChangeArrowheads="1"/>
          </p:cNvSpPr>
          <p:nvPr/>
        </p:nvSpPr>
        <p:spPr bwMode="auto">
          <a:xfrm>
            <a:off x="1835150" y="1165225"/>
            <a:ext cx="3810000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800" b="1">
                <a:solidFill>
                  <a:srgbClr val="9933FF"/>
                </a:solidFill>
                <a:latin typeface="Arial Black" pitchFamily="34" charset="0"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57448897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Line 2"/>
          <p:cNvSpPr>
            <a:spLocks noChangeShapeType="1"/>
          </p:cNvSpPr>
          <p:nvPr/>
        </p:nvSpPr>
        <p:spPr bwMode="auto">
          <a:xfrm>
            <a:off x="323850" y="1196975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215043" name="Line 3"/>
          <p:cNvSpPr>
            <a:spLocks noChangeShapeType="1"/>
          </p:cNvSpPr>
          <p:nvPr/>
        </p:nvSpPr>
        <p:spPr bwMode="auto">
          <a:xfrm>
            <a:off x="323850" y="6237288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215044" name="Text Box 4"/>
          <p:cNvSpPr txBox="1">
            <a:spLocks noChangeArrowheads="1"/>
          </p:cNvSpPr>
          <p:nvPr/>
        </p:nvSpPr>
        <p:spPr bwMode="auto">
          <a:xfrm>
            <a:off x="3276600" y="1844675"/>
            <a:ext cx="5724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15045" name="Text Box 5"/>
          <p:cNvSpPr txBox="1">
            <a:spLocks noChangeArrowheads="1"/>
          </p:cNvSpPr>
          <p:nvPr/>
        </p:nvSpPr>
        <p:spPr bwMode="auto">
          <a:xfrm>
            <a:off x="3490913" y="5734050"/>
            <a:ext cx="5473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15046" name="Text Box 6"/>
          <p:cNvSpPr txBox="1">
            <a:spLocks noChangeArrowheads="1"/>
          </p:cNvSpPr>
          <p:nvPr/>
        </p:nvSpPr>
        <p:spPr bwMode="auto">
          <a:xfrm>
            <a:off x="251520" y="44624"/>
            <a:ext cx="8389242" cy="124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3333CC"/>
                </a:solidFill>
              </a:rPr>
              <a:t>These theme parks have a variety of things to see and do.</a:t>
            </a:r>
            <a:endParaRPr kumimoji="1" lang="en-US" altLang="zh-CN" sz="3600" b="1" dirty="0">
              <a:solidFill>
                <a:srgbClr val="000000"/>
              </a:solidFill>
            </a:endParaRPr>
          </a:p>
        </p:txBody>
      </p:sp>
      <p:sp>
        <p:nvSpPr>
          <p:cNvPr id="215047" name="Text Box 7"/>
          <p:cNvSpPr txBox="1">
            <a:spLocks noChangeArrowheads="1"/>
          </p:cNvSpPr>
          <p:nvPr/>
        </p:nvSpPr>
        <p:spPr bwMode="auto">
          <a:xfrm>
            <a:off x="63437" y="1052736"/>
            <a:ext cx="8765408" cy="5816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Sports theme park</a:t>
            </a:r>
            <a:r>
              <a:rPr kumimoji="1" lang="en-US" altLang="zh-CN" sz="3600" b="1" dirty="0" smtClean="0">
                <a:solidFill>
                  <a:srgbClr val="FF0000"/>
                </a:solidFill>
              </a:rPr>
              <a:t>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3200" b="1" dirty="0">
                <a:solidFill>
                  <a:srgbClr val="000000"/>
                </a:solidFill>
              </a:rPr>
              <a:t>Sports to play or watch; physical exercise and athletic   competition</a:t>
            </a:r>
            <a:r>
              <a:rPr kumimoji="1" lang="en-US" altLang="zh-CN" sz="3200" b="1" dirty="0" smtClean="0">
                <a:solidFill>
                  <a:srgbClr val="000000"/>
                </a:solidFill>
              </a:rPr>
              <a:t>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 sz="3600" b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History theme park:</a:t>
            </a:r>
            <a:r>
              <a:rPr kumimoji="1" lang="en-US" altLang="zh-CN" sz="3600" b="1" dirty="0">
                <a:solidFill>
                  <a:srgbClr val="000000"/>
                </a:solidFill>
              </a:rPr>
              <a:t> </a:t>
            </a:r>
            <a:endParaRPr kumimoji="1" lang="en-US" altLang="zh-CN" sz="3600" b="1" dirty="0" smtClean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000000"/>
                </a:solidFill>
              </a:rPr>
              <a:t>See </a:t>
            </a:r>
            <a:r>
              <a:rPr kumimoji="1" lang="en-US" altLang="zh-CN" sz="3200" b="1" dirty="0">
                <a:solidFill>
                  <a:srgbClr val="000000"/>
                </a:solidFill>
              </a:rPr>
              <a:t>how ancestors dressed, worked and lived</a:t>
            </a:r>
            <a:r>
              <a:rPr kumimoji="1" lang="en-US" altLang="zh-CN" sz="3200" b="1" dirty="0" smtClean="0">
                <a:solidFill>
                  <a:srgbClr val="000000"/>
                </a:solidFill>
              </a:rPr>
              <a:t>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zh-CN" sz="3200" b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Culture theme park: </a:t>
            </a:r>
            <a:endParaRPr kumimoji="1" lang="en-US" altLang="zh-CN" sz="3600" b="1" dirty="0" smtClean="0">
              <a:solidFill>
                <a:srgbClr val="FF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000000"/>
                </a:solidFill>
              </a:rPr>
              <a:t>See </a:t>
            </a:r>
            <a:r>
              <a:rPr kumimoji="1" lang="en-US" altLang="zh-CN" sz="3200" b="1" dirty="0">
                <a:solidFill>
                  <a:srgbClr val="000000"/>
                </a:solidFill>
              </a:rPr>
              <a:t>how special groups dress today, what they eat and what the homes look like, cook culture food, take pictures in the special clothing.</a:t>
            </a:r>
          </a:p>
        </p:txBody>
      </p:sp>
    </p:spTree>
    <p:extLst>
      <p:ext uri="{BB962C8B-B14F-4D97-AF65-F5344CB8AC3E}">
        <p14:creationId xmlns:p14="http://schemas.microsoft.com/office/powerpoint/2010/main" val="724053916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50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50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150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150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150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45" grpId="0" animBg="1" autoUpdateAnimBg="0"/>
      <p:bldP spid="215047" grpId="0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6" name="Text Box 2"/>
          <p:cNvSpPr txBox="1">
            <a:spLocks noChangeArrowheads="1"/>
          </p:cNvSpPr>
          <p:nvPr/>
        </p:nvSpPr>
        <p:spPr bwMode="auto">
          <a:xfrm>
            <a:off x="684213" y="765175"/>
            <a:ext cx="8280400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Marine or ocean theme park:</a:t>
            </a:r>
            <a:r>
              <a:rPr kumimoji="1" lang="en-US" altLang="zh-CN" sz="3600" b="1" dirty="0">
                <a:solidFill>
                  <a:srgbClr val="000000"/>
                </a:solidFill>
              </a:rPr>
              <a:t> </a:t>
            </a:r>
            <a:endParaRPr kumimoji="1" lang="en-US" altLang="zh-CN" sz="3600" b="1" dirty="0" smtClean="0">
              <a:solidFill>
                <a:srgbClr val="000000"/>
              </a:solidFill>
            </a:endParaRP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 smtClean="0">
                <a:solidFill>
                  <a:srgbClr val="000000"/>
                </a:solidFill>
              </a:rPr>
              <a:t>See </a:t>
            </a:r>
            <a:r>
              <a:rPr kumimoji="1" lang="en-US" altLang="zh-CN" sz="3600" b="1" dirty="0">
                <a:solidFill>
                  <a:srgbClr val="000000"/>
                </a:solidFill>
              </a:rPr>
              <a:t>and swim with dolphins and learn about ocean life.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Science theme park:</a:t>
            </a:r>
            <a:r>
              <a:rPr kumimoji="1" lang="en-US" altLang="zh-CN" sz="3600" b="1" dirty="0">
                <a:solidFill>
                  <a:srgbClr val="000000"/>
                </a:solidFill>
              </a:rPr>
              <a:t> </a:t>
            </a:r>
            <a:endParaRPr kumimoji="1" lang="en-US" altLang="zh-CN" sz="3600" b="1" dirty="0" smtClean="0">
              <a:solidFill>
                <a:srgbClr val="000000"/>
              </a:solidFill>
            </a:endParaRP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 smtClean="0">
                <a:solidFill>
                  <a:srgbClr val="000000"/>
                </a:solidFill>
              </a:rPr>
              <a:t>Take </a:t>
            </a:r>
            <a:r>
              <a:rPr kumimoji="1" lang="en-US" altLang="zh-CN" sz="3600" b="1" dirty="0">
                <a:solidFill>
                  <a:srgbClr val="000000"/>
                </a:solidFill>
              </a:rPr>
              <a:t>part in experiments.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future park: </a:t>
            </a:r>
            <a:endParaRPr kumimoji="1" lang="en-US" altLang="zh-CN" sz="3600" b="1" dirty="0" smtClean="0">
              <a:solidFill>
                <a:srgbClr val="FF0000"/>
              </a:solidFill>
            </a:endParaRP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 smtClean="0">
                <a:solidFill>
                  <a:srgbClr val="000000"/>
                </a:solidFill>
              </a:rPr>
              <a:t>Go </a:t>
            </a:r>
            <a:r>
              <a:rPr kumimoji="1" lang="en-US" altLang="zh-CN" sz="3600" b="1" dirty="0">
                <a:solidFill>
                  <a:srgbClr val="000000"/>
                </a:solidFill>
              </a:rPr>
              <a:t>on imaginary trip to space and experience life in the future.</a:t>
            </a:r>
          </a:p>
        </p:txBody>
      </p:sp>
    </p:spTree>
    <p:extLst>
      <p:ext uri="{BB962C8B-B14F-4D97-AF65-F5344CB8AC3E}">
        <p14:creationId xmlns:p14="http://schemas.microsoft.com/office/powerpoint/2010/main" val="3147441787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160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160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2160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2160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2160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2160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066" grpId="0" build="p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Oval 2"/>
          <p:cNvSpPr>
            <a:spLocks noChangeArrowheads="1"/>
          </p:cNvSpPr>
          <p:nvPr/>
        </p:nvSpPr>
        <p:spPr bwMode="auto">
          <a:xfrm>
            <a:off x="2895600" y="3213100"/>
            <a:ext cx="3692525" cy="19431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5400" b="1">
                <a:solidFill>
                  <a:srgbClr val="FF3300"/>
                </a:solidFill>
              </a:rPr>
              <a:t>purpose</a:t>
            </a:r>
          </a:p>
        </p:txBody>
      </p:sp>
      <p:sp>
        <p:nvSpPr>
          <p:cNvPr id="217091" name="Line 3"/>
          <p:cNvSpPr>
            <a:spLocks noChangeShapeType="1"/>
          </p:cNvSpPr>
          <p:nvPr/>
        </p:nvSpPr>
        <p:spPr bwMode="auto">
          <a:xfrm flipV="1">
            <a:off x="4859338" y="2636838"/>
            <a:ext cx="792162" cy="9191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217092" name="Line 4"/>
          <p:cNvSpPr>
            <a:spLocks noChangeShapeType="1"/>
          </p:cNvSpPr>
          <p:nvPr/>
        </p:nvSpPr>
        <p:spPr bwMode="auto">
          <a:xfrm flipH="1" flipV="1">
            <a:off x="2124075" y="3141663"/>
            <a:ext cx="1152525" cy="10080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217093" name="Text Box 5">
            <a:hlinkClick r:id="" action="ppaction://noaction"/>
          </p:cNvPr>
          <p:cNvSpPr txBox="1">
            <a:spLocks noChangeArrowheads="1"/>
          </p:cNvSpPr>
          <p:nvPr/>
        </p:nvSpPr>
        <p:spPr bwMode="auto">
          <a:xfrm>
            <a:off x="827088" y="2565400"/>
            <a:ext cx="3671887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400" b="1">
                <a:solidFill>
                  <a:srgbClr val="0000FF"/>
                </a:solidFill>
              </a:rPr>
              <a:t>to entertain</a:t>
            </a:r>
          </a:p>
        </p:txBody>
      </p:sp>
      <p:sp>
        <p:nvSpPr>
          <p:cNvPr id="217094" name="Line 6"/>
          <p:cNvSpPr>
            <a:spLocks noChangeShapeType="1"/>
          </p:cNvSpPr>
          <p:nvPr/>
        </p:nvSpPr>
        <p:spPr bwMode="auto">
          <a:xfrm>
            <a:off x="4427538" y="4724400"/>
            <a:ext cx="431800" cy="9366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217095" name="Text Box 7">
            <a:hlinkClick r:id="" action="ppaction://noaction"/>
          </p:cNvPr>
          <p:cNvSpPr txBox="1">
            <a:spLocks noChangeArrowheads="1"/>
          </p:cNvSpPr>
          <p:nvPr/>
        </p:nvSpPr>
        <p:spPr bwMode="auto">
          <a:xfrm>
            <a:off x="2916238" y="5445125"/>
            <a:ext cx="4752975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400" b="1">
                <a:solidFill>
                  <a:srgbClr val="0000FF"/>
                </a:solidFill>
              </a:rPr>
              <a:t>to make profits</a:t>
            </a:r>
          </a:p>
        </p:txBody>
      </p:sp>
      <p:sp>
        <p:nvSpPr>
          <p:cNvPr id="217096" name="Text Box 8">
            <a:hlinkClick r:id="rId3" action="ppaction://hlinksldjump"/>
          </p:cNvPr>
          <p:cNvSpPr txBox="1">
            <a:spLocks noChangeArrowheads="1"/>
          </p:cNvSpPr>
          <p:nvPr/>
        </p:nvSpPr>
        <p:spPr bwMode="auto">
          <a:xfrm>
            <a:off x="4932363" y="2060575"/>
            <a:ext cx="3200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400" b="1">
                <a:solidFill>
                  <a:srgbClr val="0000FF"/>
                </a:solidFill>
              </a:rPr>
              <a:t>to educate</a:t>
            </a:r>
          </a:p>
        </p:txBody>
      </p:sp>
      <p:sp>
        <p:nvSpPr>
          <p:cNvPr id="217097" name="Text Box 9"/>
          <p:cNvSpPr txBox="1">
            <a:spLocks noChangeArrowheads="1"/>
          </p:cNvSpPr>
          <p:nvPr/>
        </p:nvSpPr>
        <p:spPr bwMode="auto">
          <a:xfrm>
            <a:off x="828675" y="404813"/>
            <a:ext cx="849630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25000"/>
              </a:spcBef>
              <a:spcAft>
                <a:spcPct val="0"/>
              </a:spcAft>
            </a:pPr>
            <a:r>
              <a:rPr kumimoji="1" lang="en-US" altLang="zh-CN" sz="4000" b="1" dirty="0">
                <a:solidFill>
                  <a:srgbClr val="000000"/>
                </a:solidFill>
              </a:rPr>
              <a:t>What are </a:t>
            </a:r>
            <a:r>
              <a:rPr kumimoji="1" lang="en-US" altLang="zh-CN" sz="4000" b="1" dirty="0" smtClean="0">
                <a:solidFill>
                  <a:srgbClr val="000000"/>
                </a:solidFill>
              </a:rPr>
              <a:t>the purposes </a:t>
            </a:r>
            <a:r>
              <a:rPr kumimoji="1" lang="en-US" altLang="zh-CN" sz="4000" b="1" dirty="0">
                <a:solidFill>
                  <a:srgbClr val="000000"/>
                </a:solidFill>
              </a:rPr>
              <a:t>of </a:t>
            </a:r>
            <a:r>
              <a:rPr kumimoji="1" lang="en-US" altLang="zh-CN" sz="4000" b="1" dirty="0" smtClean="0">
                <a:solidFill>
                  <a:srgbClr val="000000"/>
                </a:solidFill>
              </a:rPr>
              <a:t>the </a:t>
            </a:r>
            <a:r>
              <a:rPr kumimoji="1" lang="en-US" altLang="zh-CN" sz="4000" b="1" dirty="0">
                <a:solidFill>
                  <a:srgbClr val="000000"/>
                </a:solidFill>
              </a:rPr>
              <a:t>theme parks? </a:t>
            </a:r>
            <a:r>
              <a:rPr kumimoji="1" lang="en-US" altLang="zh-CN" sz="4000" b="1" dirty="0" smtClean="0">
                <a:solidFill>
                  <a:srgbClr val="000000"/>
                </a:solidFill>
              </a:rPr>
              <a:t> </a:t>
            </a:r>
            <a:endParaRPr kumimoji="1" lang="en-US" altLang="zh-CN" sz="4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673207"/>
      </p:ext>
    </p:extLst>
  </p:cSld>
  <p:clrMapOvr>
    <a:masterClrMapping/>
  </p:clrMapOvr>
  <p:transition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7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7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17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17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5" dur="500"/>
                                        <p:tgtEl>
                                          <p:spTgt spid="217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70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70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4" dur="500"/>
                                        <p:tgtEl>
                                          <p:spTgt spid="217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70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7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3" dur="500"/>
                                        <p:tgtEl>
                                          <p:spTgt spid="217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7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70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7090" grpId="0" animBg="1" autoUpdateAnimBg="0"/>
      <p:bldP spid="217091" grpId="0" animBg="1"/>
      <p:bldP spid="217092" grpId="0" animBg="1"/>
      <p:bldP spid="217093" grpId="0" autoUpdateAnimBg="0"/>
      <p:bldP spid="217094" grpId="0" animBg="1"/>
      <p:bldP spid="217095" grpId="0" autoUpdateAnimBg="0"/>
      <p:bldP spid="217096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682625" y="836613"/>
            <a:ext cx="7777163" cy="1190625"/>
          </a:xfrm>
          <a:noFill/>
        </p:spPr>
        <p:txBody>
          <a:bodyPr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zh-CN" sz="3600" b="1" dirty="0"/>
              <a:t>There are many rides to go on and shows to see.</a:t>
            </a:r>
          </a:p>
        </p:txBody>
      </p:sp>
      <p:sp>
        <p:nvSpPr>
          <p:cNvPr id="218115" name="Text Box 3">
            <a:hlinkClick r:id="rId3" action="ppaction://hlinksldjump" tooltip="There are many rides to  go on and shows to see"/>
          </p:cNvPr>
          <p:cNvSpPr txBox="1">
            <a:spLocks noChangeArrowheads="1"/>
          </p:cNvSpPr>
          <p:nvPr/>
        </p:nvSpPr>
        <p:spPr bwMode="auto">
          <a:xfrm>
            <a:off x="684213" y="188913"/>
            <a:ext cx="54546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FF"/>
                </a:solidFill>
              </a:rPr>
              <a:t>to entertain</a:t>
            </a:r>
          </a:p>
        </p:txBody>
      </p:sp>
      <p:sp>
        <p:nvSpPr>
          <p:cNvPr id="218116" name="Rectangle 4"/>
          <p:cNvSpPr>
            <a:spLocks noChangeArrowheads="1"/>
          </p:cNvSpPr>
          <p:nvPr/>
        </p:nvSpPr>
        <p:spPr bwMode="auto">
          <a:xfrm>
            <a:off x="684213" y="2565400"/>
            <a:ext cx="7343775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spcBef>
                <a:spcPct val="20000"/>
              </a:spcBef>
              <a:defRPr kumimoji="1"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algn="ctr">
              <a:spcBef>
                <a:spcPct val="20000"/>
              </a:spcBef>
              <a:defRPr kumimoji="1"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algn="ctr">
              <a:spcBef>
                <a:spcPct val="2000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algn="ctr">
              <a:spcBef>
                <a:spcPct val="20000"/>
              </a:spcBef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algn="ctr">
              <a:spcBef>
                <a:spcPct val="20000"/>
              </a:spcBef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</a:rPr>
              <a:t>Visitors can learn about history, </a:t>
            </a:r>
          </a:p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</a:rPr>
              <a:t>cultures and science.</a:t>
            </a:r>
          </a:p>
        </p:txBody>
      </p:sp>
      <p:sp>
        <p:nvSpPr>
          <p:cNvPr id="218117" name="Text Box 5"/>
          <p:cNvSpPr txBox="1">
            <a:spLocks noChangeArrowheads="1"/>
          </p:cNvSpPr>
          <p:nvPr/>
        </p:nvSpPr>
        <p:spPr bwMode="auto">
          <a:xfrm>
            <a:off x="684213" y="1989138"/>
            <a:ext cx="4973637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FF"/>
                </a:solidFill>
              </a:rPr>
              <a:t>to educate</a:t>
            </a:r>
          </a:p>
        </p:txBody>
      </p:sp>
      <p:sp>
        <p:nvSpPr>
          <p:cNvPr id="218118" name="Rectangle 6"/>
          <p:cNvSpPr>
            <a:spLocks noChangeArrowheads="1"/>
          </p:cNvSpPr>
          <p:nvPr/>
        </p:nvSpPr>
        <p:spPr bwMode="auto">
          <a:xfrm>
            <a:off x="684213" y="4291013"/>
            <a:ext cx="7920037" cy="2289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ctr">
              <a:spcBef>
                <a:spcPct val="20000"/>
              </a:spcBef>
              <a:defRPr kumimoji="1"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algn="ctr">
              <a:spcBef>
                <a:spcPct val="20000"/>
              </a:spcBef>
              <a:defRPr kumimoji="1"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algn="ctr">
              <a:spcBef>
                <a:spcPct val="2000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algn="ctr">
              <a:spcBef>
                <a:spcPct val="20000"/>
              </a:spcBef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algn="ctr">
              <a:spcBef>
                <a:spcPct val="20000"/>
              </a:spcBef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FF0000"/>
                </a:solidFill>
              </a:rPr>
              <a:t>Admission fees </a:t>
            </a:r>
            <a:r>
              <a:rPr lang="en-US" altLang="zh-CN" sz="3600" b="1" dirty="0">
                <a:solidFill>
                  <a:srgbClr val="000000"/>
                </a:solidFill>
              </a:rPr>
              <a:t>are </a:t>
            </a:r>
            <a:r>
              <a:rPr lang="en-US" altLang="zh-CN" sz="3600" b="1" dirty="0">
                <a:solidFill>
                  <a:srgbClr val="FF0000"/>
                </a:solidFill>
              </a:rPr>
              <a:t>charged</a:t>
            </a:r>
            <a:r>
              <a:rPr lang="en-US" altLang="zh-CN" sz="3600" b="1" dirty="0">
                <a:solidFill>
                  <a:srgbClr val="000000"/>
                </a:solidFill>
              </a:rPr>
              <a:t>, extra payment is required for rides and shows, and </a:t>
            </a:r>
            <a:r>
              <a:rPr lang="en-US" altLang="zh-CN" sz="3600" b="1" dirty="0">
                <a:solidFill>
                  <a:srgbClr val="FF0000"/>
                </a:solidFill>
              </a:rPr>
              <a:t>souvenirs </a:t>
            </a:r>
            <a:r>
              <a:rPr lang="en-US" altLang="zh-CN" sz="3600" b="1" dirty="0">
                <a:solidFill>
                  <a:srgbClr val="000000"/>
                </a:solidFill>
              </a:rPr>
              <a:t>and </a:t>
            </a:r>
            <a:r>
              <a:rPr lang="en-US" altLang="zh-CN" sz="3600" b="1" dirty="0">
                <a:solidFill>
                  <a:srgbClr val="FF0000"/>
                </a:solidFill>
              </a:rPr>
              <a:t>brand-name items</a:t>
            </a:r>
            <a:r>
              <a:rPr lang="en-US" altLang="zh-CN" sz="3600" b="1" dirty="0">
                <a:solidFill>
                  <a:srgbClr val="000000"/>
                </a:solidFill>
              </a:rPr>
              <a:t> are sold.</a:t>
            </a:r>
          </a:p>
        </p:txBody>
      </p:sp>
      <p:sp>
        <p:nvSpPr>
          <p:cNvPr id="218119" name="Text Box 7">
            <a:hlinkClick r:id="rId4" action="ppaction://hlinksldjump"/>
          </p:cNvPr>
          <p:cNvSpPr txBox="1">
            <a:spLocks noChangeArrowheads="1"/>
          </p:cNvSpPr>
          <p:nvPr/>
        </p:nvSpPr>
        <p:spPr bwMode="auto">
          <a:xfrm>
            <a:off x="755650" y="3716338"/>
            <a:ext cx="46863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0000FF"/>
                </a:solidFill>
              </a:rPr>
              <a:t>to make </a:t>
            </a:r>
            <a:r>
              <a:rPr kumimoji="1" lang="en-US" altLang="zh-CN" sz="3600" b="1" dirty="0">
                <a:solidFill>
                  <a:srgbClr val="FF0000"/>
                </a:solidFill>
              </a:rPr>
              <a:t>profits</a:t>
            </a:r>
          </a:p>
        </p:txBody>
      </p:sp>
    </p:spTree>
    <p:extLst>
      <p:ext uri="{BB962C8B-B14F-4D97-AF65-F5344CB8AC3E}">
        <p14:creationId xmlns:p14="http://schemas.microsoft.com/office/powerpoint/2010/main" val="601000261"/>
      </p:ext>
    </p:extLst>
  </p:cSld>
  <p:clrMapOvr>
    <a:masterClrMapping/>
  </p:clrMapOvr>
  <p:transition>
    <p:cover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ext Box 2" descr="shua"/>
          <p:cNvSpPr txBox="1">
            <a:spLocks noChangeArrowheads="1"/>
          </p:cNvSpPr>
          <p:nvPr/>
        </p:nvSpPr>
        <p:spPr bwMode="auto">
          <a:xfrm>
            <a:off x="2987675" y="549275"/>
            <a:ext cx="3886200" cy="64135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008000"/>
                </a:solidFill>
                <a:latin typeface="Times New Roman" pitchFamily="18" charset="0"/>
              </a:rPr>
              <a:t>Words Review</a:t>
            </a:r>
          </a:p>
        </p:txBody>
      </p:sp>
      <p:sp>
        <p:nvSpPr>
          <p:cNvPr id="72707" name="Rectangle 3"/>
          <p:cNvSpPr>
            <a:spLocks noChangeArrowheads="1"/>
          </p:cNvSpPr>
          <p:nvPr/>
        </p:nvSpPr>
        <p:spPr bwMode="auto">
          <a:xfrm>
            <a:off x="6390542" y="1687858"/>
            <a:ext cx="2441694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various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pirate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fantasy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amusement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swing</a:t>
            </a:r>
          </a:p>
        </p:txBody>
      </p:sp>
      <p:sp>
        <p:nvSpPr>
          <p:cNvPr id="72708" name="Rectangle 4"/>
          <p:cNvSpPr>
            <a:spLocks noChangeArrowheads="1"/>
          </p:cNvSpPr>
          <p:nvPr/>
        </p:nvSpPr>
        <p:spPr bwMode="auto">
          <a:xfrm>
            <a:off x="1019115" y="2138582"/>
            <a:ext cx="5226110" cy="3539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adj.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不同的；各种各样的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海盗；盗版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幻想；怪念头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消遣；娱乐（活动）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秋千；摇摆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err="1">
                <a:solidFill>
                  <a:srgbClr val="3333FF"/>
                </a:solidFill>
                <a:latin typeface="Times New Roman" pitchFamily="18" charset="0"/>
              </a:rPr>
              <a:t>vt.</a:t>
            </a: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 &amp; vi.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摇摆；摆动</a:t>
            </a:r>
          </a:p>
        </p:txBody>
      </p:sp>
    </p:spTree>
    <p:extLst>
      <p:ext uri="{BB962C8B-B14F-4D97-AF65-F5344CB8AC3E}">
        <p14:creationId xmlns:p14="http://schemas.microsoft.com/office/powerpoint/2010/main" val="302722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2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2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2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2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2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27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ext Box 2" descr="shua"/>
          <p:cNvSpPr txBox="1">
            <a:spLocks noChangeArrowheads="1"/>
          </p:cNvSpPr>
          <p:nvPr/>
        </p:nvSpPr>
        <p:spPr bwMode="auto">
          <a:xfrm>
            <a:off x="2987675" y="549275"/>
            <a:ext cx="3886200" cy="64135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008000"/>
                </a:solidFill>
                <a:latin typeface="Times New Roman" pitchFamily="18" charset="0"/>
              </a:rPr>
              <a:t>Words Review</a:t>
            </a:r>
          </a:p>
        </p:txBody>
      </p:sp>
      <p:sp>
        <p:nvSpPr>
          <p:cNvPr id="73731" name="Rectangle 3"/>
          <p:cNvSpPr>
            <a:spLocks noChangeArrowheads="1"/>
          </p:cNvSpPr>
          <p:nvPr/>
        </p:nvSpPr>
        <p:spPr bwMode="auto">
          <a:xfrm>
            <a:off x="6477000" y="1754879"/>
            <a:ext cx="2185214" cy="416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attraction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tourism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unique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carpenter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craftsman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engine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bald</a:t>
            </a:r>
          </a:p>
        </p:txBody>
      </p:sp>
      <p:sp>
        <p:nvSpPr>
          <p:cNvPr id="73732" name="Rectangle 4"/>
          <p:cNvSpPr>
            <a:spLocks noChangeArrowheads="1"/>
          </p:cNvSpPr>
          <p:nvPr/>
        </p:nvSpPr>
        <p:spPr bwMode="auto">
          <a:xfrm>
            <a:off x="943743" y="1774708"/>
            <a:ext cx="5304657" cy="4121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有吸引力的事物；吸引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旅游业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adj.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独一无二的；仅有的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木匠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匠人；能工巧匠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引擎；发动机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3333FF"/>
                </a:solidFill>
                <a:latin typeface="Times New Roman" pitchFamily="18" charset="0"/>
              </a:rPr>
              <a:t>adj. </a:t>
            </a:r>
            <a:r>
              <a:rPr lang="zh-CN" altLang="en-US" sz="3600" b="1" dirty="0">
                <a:solidFill>
                  <a:srgbClr val="3333FF"/>
                </a:solidFill>
                <a:latin typeface="Times New Roman" pitchFamily="18" charset="0"/>
              </a:rPr>
              <a:t>秃头的</a:t>
            </a:r>
          </a:p>
        </p:txBody>
      </p:sp>
    </p:spTree>
    <p:extLst>
      <p:ext uri="{BB962C8B-B14F-4D97-AF65-F5344CB8AC3E}">
        <p14:creationId xmlns:p14="http://schemas.microsoft.com/office/powerpoint/2010/main" val="1514963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3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ext Box 2" descr="shua"/>
          <p:cNvSpPr txBox="1">
            <a:spLocks noChangeArrowheads="1"/>
          </p:cNvSpPr>
          <p:nvPr/>
        </p:nvSpPr>
        <p:spPr bwMode="auto">
          <a:xfrm>
            <a:off x="2987675" y="549275"/>
            <a:ext cx="3886200" cy="64135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008000"/>
                </a:solidFill>
                <a:latin typeface="Times New Roman" pitchFamily="18" charset="0"/>
              </a:rPr>
              <a:t>Words Review</a:t>
            </a:r>
          </a:p>
        </p:txBody>
      </p:sp>
      <p:sp>
        <p:nvSpPr>
          <p:cNvPr id="74755" name="Rectangle 3"/>
          <p:cNvSpPr>
            <a:spLocks noChangeArrowheads="1"/>
          </p:cNvSpPr>
          <p:nvPr/>
        </p:nvSpPr>
        <p:spPr bwMode="auto">
          <a:xfrm>
            <a:off x="6195646" y="1522588"/>
            <a:ext cx="2518638" cy="4221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lnSpc>
                <a:spcPts val="46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preserve</a:t>
            </a:r>
          </a:p>
          <a:p>
            <a:pPr fontAlgn="base">
              <a:lnSpc>
                <a:spcPts val="46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length</a:t>
            </a:r>
          </a:p>
          <a:p>
            <a:pPr fontAlgn="base">
              <a:lnSpc>
                <a:spcPts val="46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deed</a:t>
            </a:r>
          </a:p>
          <a:p>
            <a:pPr fontAlgn="base">
              <a:lnSpc>
                <a:spcPts val="46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knight</a:t>
            </a:r>
          </a:p>
          <a:p>
            <a:pPr fontAlgn="base">
              <a:lnSpc>
                <a:spcPts val="46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sword</a:t>
            </a:r>
          </a:p>
          <a:p>
            <a:pPr fontAlgn="base">
              <a:lnSpc>
                <a:spcPts val="46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joust</a:t>
            </a:r>
          </a:p>
          <a:p>
            <a:pPr fontAlgn="base">
              <a:lnSpc>
                <a:spcPts val="46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>
                <a:solidFill>
                  <a:srgbClr val="000000"/>
                </a:solidFill>
                <a:latin typeface="Times New Roman" pitchFamily="18" charset="0"/>
              </a:rPr>
              <a:t>tournament</a:t>
            </a:r>
          </a:p>
        </p:txBody>
      </p:sp>
      <p:sp>
        <p:nvSpPr>
          <p:cNvPr id="74756" name="Rectangle 4"/>
          <p:cNvSpPr>
            <a:spLocks noChangeArrowheads="1"/>
          </p:cNvSpPr>
          <p:nvPr/>
        </p:nvSpPr>
        <p:spPr bwMode="auto">
          <a:xfrm>
            <a:off x="0" y="1557338"/>
            <a:ext cx="5824538" cy="4702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3333FF"/>
                </a:solidFill>
                <a:latin typeface="Times New Roman" pitchFamily="18" charset="0"/>
              </a:rPr>
              <a:t>vt. </a:t>
            </a:r>
            <a:r>
              <a:rPr lang="zh-CN" altLang="en-US" sz="3600" b="1">
                <a:solidFill>
                  <a:srgbClr val="3333FF"/>
                </a:solidFill>
                <a:latin typeface="Times New Roman" pitchFamily="18" charset="0"/>
              </a:rPr>
              <a:t>保存；保留   </a:t>
            </a:r>
            <a:r>
              <a:rPr lang="en-US" altLang="zh-CN" sz="3600" b="1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>
                <a:solidFill>
                  <a:srgbClr val="3333FF"/>
                </a:solidFill>
                <a:latin typeface="Times New Roman" pitchFamily="18" charset="0"/>
              </a:rPr>
              <a:t>保护区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>
                <a:solidFill>
                  <a:srgbClr val="3333FF"/>
                </a:solidFill>
                <a:latin typeface="Times New Roman" pitchFamily="18" charset="0"/>
              </a:rPr>
              <a:t>长度；长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>
                <a:solidFill>
                  <a:srgbClr val="3333FF"/>
                </a:solidFill>
                <a:latin typeface="Times New Roman" pitchFamily="18" charset="0"/>
              </a:rPr>
              <a:t>行动；事迹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>
                <a:solidFill>
                  <a:srgbClr val="3333FF"/>
                </a:solidFill>
                <a:latin typeface="Times New Roman" pitchFamily="18" charset="0"/>
              </a:rPr>
              <a:t>骑士；爵士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>
                <a:solidFill>
                  <a:srgbClr val="3333FF"/>
                </a:solidFill>
                <a:latin typeface="Times New Roman" pitchFamily="18" charset="0"/>
              </a:rPr>
              <a:t>剑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3333FF"/>
                </a:solidFill>
                <a:latin typeface="Times New Roman" pitchFamily="18" charset="0"/>
              </a:rPr>
              <a:t>vi.</a:t>
            </a:r>
            <a:r>
              <a:rPr lang="zh-CN" altLang="en-US" sz="3600" b="1">
                <a:solidFill>
                  <a:srgbClr val="3333FF"/>
                </a:solidFill>
                <a:latin typeface="Times New Roman" pitchFamily="18" charset="0"/>
              </a:rPr>
              <a:t>（指中世纪骑士）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>
                <a:solidFill>
                  <a:srgbClr val="3333FF"/>
                </a:solidFill>
                <a:latin typeface="Times New Roman" pitchFamily="18" charset="0"/>
              </a:rPr>
              <a:t>      骑着马用长矛打斗</a:t>
            </a:r>
          </a:p>
          <a:p>
            <a:pPr algn="r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3333FF"/>
                </a:solidFill>
                <a:latin typeface="Times New Roman" pitchFamily="18" charset="0"/>
              </a:rPr>
              <a:t>n. </a:t>
            </a:r>
            <a:r>
              <a:rPr lang="zh-CN" altLang="en-US" sz="3600" b="1">
                <a:solidFill>
                  <a:srgbClr val="3333FF"/>
                </a:solidFill>
                <a:latin typeface="Times New Roman" pitchFamily="18" charset="0"/>
              </a:rPr>
              <a:t>锦标赛；联赛</a:t>
            </a:r>
          </a:p>
        </p:txBody>
      </p:sp>
    </p:spTree>
    <p:extLst>
      <p:ext uri="{BB962C8B-B14F-4D97-AF65-F5344CB8AC3E}">
        <p14:creationId xmlns:p14="http://schemas.microsoft.com/office/powerpoint/2010/main" val="3576485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4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4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4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47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47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Rot="1" noChangeArrowheads="1"/>
          </p:cNvSpPr>
          <p:nvPr/>
        </p:nvSpPr>
        <p:spPr bwMode="auto">
          <a:xfrm>
            <a:off x="503238" y="2060575"/>
            <a:ext cx="8748712" cy="130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609600" indent="-609600" algn="ctr">
              <a:spcBef>
                <a:spcPct val="20000"/>
              </a:spcBef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990600" indent="-533400" algn="ctr">
              <a:spcBef>
                <a:spcPct val="20000"/>
              </a:spcBef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371600" indent="-457200" algn="ctr">
              <a:spcBef>
                <a:spcPct val="2000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752600" indent="-381000" algn="ctr">
              <a:spcBef>
                <a:spcPct val="20000"/>
              </a:spcBef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209800" indent="-381000" algn="ctr">
              <a:spcBef>
                <a:spcPct val="20000"/>
              </a:spcBef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667000" indent="-381000"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3124200" indent="-381000"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581400" indent="-381000"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4038600" indent="-381000" algn="ctr" fontAlgn="base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l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000000"/>
                </a:solidFill>
              </a:rPr>
              <a:t>What is the meaning of the title “Theme</a:t>
            </a:r>
          </a:p>
          <a:p>
            <a:pPr algn="l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000000"/>
                </a:solidFill>
              </a:rPr>
              <a:t>Parks - Fun and More Than Fun”?   </a:t>
            </a:r>
          </a:p>
        </p:txBody>
      </p:sp>
      <p:sp>
        <p:nvSpPr>
          <p:cNvPr id="163843" name="Text Box 3"/>
          <p:cNvSpPr txBox="1">
            <a:spLocks noChangeArrowheads="1"/>
          </p:cNvSpPr>
          <p:nvPr/>
        </p:nvSpPr>
        <p:spPr bwMode="auto">
          <a:xfrm>
            <a:off x="503238" y="3300413"/>
            <a:ext cx="7993062" cy="251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D60093"/>
                </a:solidFill>
              </a:rPr>
              <a:t>The title means that theme parks are fun to visit, but that they can also be educational and can offer useful information.</a:t>
            </a:r>
          </a:p>
        </p:txBody>
      </p:sp>
      <p:sp>
        <p:nvSpPr>
          <p:cNvPr id="163846" name="Text Box 6" descr="08062615"/>
          <p:cNvSpPr txBox="1">
            <a:spLocks noChangeArrowheads="1"/>
          </p:cNvSpPr>
          <p:nvPr/>
        </p:nvSpPr>
        <p:spPr bwMode="auto">
          <a:xfrm>
            <a:off x="3060700" y="620713"/>
            <a:ext cx="5473700" cy="64135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FF"/>
                </a:solidFill>
              </a:rPr>
              <a:t>Reading Comprehension I</a:t>
            </a:r>
          </a:p>
        </p:txBody>
      </p:sp>
      <p:grpSp>
        <p:nvGrpSpPr>
          <p:cNvPr id="163850" name="Group 10"/>
          <p:cNvGrpSpPr>
            <a:grpSpLocks/>
          </p:cNvGrpSpPr>
          <p:nvPr/>
        </p:nvGrpSpPr>
        <p:grpSpPr bwMode="auto">
          <a:xfrm>
            <a:off x="647700" y="620713"/>
            <a:ext cx="1871663" cy="649287"/>
            <a:chOff x="476" y="390"/>
            <a:chExt cx="1179" cy="409"/>
          </a:xfrm>
        </p:grpSpPr>
        <p:pic>
          <p:nvPicPr>
            <p:cNvPr id="163851" name="Picture 11" descr="图片19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" y="390"/>
              <a:ext cx="1179" cy="4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3852" name="Text Box 12"/>
            <p:cNvSpPr txBox="1">
              <a:spLocks noChangeArrowheads="1"/>
            </p:cNvSpPr>
            <p:nvPr/>
          </p:nvSpPr>
          <p:spPr bwMode="auto">
            <a:xfrm>
              <a:off x="567" y="436"/>
              <a:ext cx="1054" cy="2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2300" b="1">
                  <a:solidFill>
                    <a:srgbClr val="3366FF"/>
                  </a:solidFill>
                  <a:latin typeface="Arial" pitchFamily="34" charset="0"/>
                </a:rPr>
                <a:t>Skimming</a:t>
              </a:r>
            </a:p>
          </p:txBody>
        </p:sp>
      </p:grpSp>
      <p:sp>
        <p:nvSpPr>
          <p:cNvPr id="163853" name="Rectangle 13"/>
          <p:cNvSpPr>
            <a:spLocks noChangeArrowheads="1"/>
          </p:cNvSpPr>
          <p:nvPr/>
        </p:nvSpPr>
        <p:spPr bwMode="auto">
          <a:xfrm>
            <a:off x="574675" y="1412875"/>
            <a:ext cx="42862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008000"/>
                </a:solidFill>
              </a:rPr>
              <a:t>A</a:t>
            </a:r>
            <a:r>
              <a:rPr lang="en-US" altLang="en-US" sz="3600" b="1">
                <a:solidFill>
                  <a:srgbClr val="008000"/>
                </a:solidFill>
              </a:rPr>
              <a:t>nswer</a:t>
            </a:r>
            <a:r>
              <a:rPr lang="en-US" altLang="zh-CN" sz="3600" b="1">
                <a:solidFill>
                  <a:srgbClr val="008000"/>
                </a:solidFill>
              </a:rPr>
              <a:t> the question.</a:t>
            </a:r>
          </a:p>
        </p:txBody>
      </p:sp>
    </p:spTree>
    <p:extLst>
      <p:ext uri="{BB962C8B-B14F-4D97-AF65-F5344CB8AC3E}">
        <p14:creationId xmlns:p14="http://schemas.microsoft.com/office/powerpoint/2010/main" val="674738592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3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38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38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/>
      <p:bldP spid="16384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42" name="Rectangle 10"/>
          <p:cNvSpPr>
            <a:spLocks noChangeArrowheads="1"/>
          </p:cNvSpPr>
          <p:nvPr/>
        </p:nvSpPr>
        <p:spPr bwMode="auto">
          <a:xfrm>
            <a:off x="396875" y="2400300"/>
            <a:ext cx="8351838" cy="3549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9900CC"/>
                </a:solidFill>
              </a:rPr>
              <a:t>What’s the text mainly about?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00"/>
                </a:solidFill>
              </a:rPr>
              <a:t>A. The differences among theme parks. 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00"/>
                </a:solidFill>
              </a:rPr>
              <a:t>B. An introduction to three theme parks. 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00"/>
                </a:solidFill>
              </a:rPr>
              <a:t>C. Theme parks are more than fun. 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00"/>
                </a:solidFill>
              </a:rPr>
              <a:t>D. Disneyland is more popular than other 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00"/>
                </a:solidFill>
              </a:rPr>
              <a:t>     theme parks. </a:t>
            </a:r>
          </a:p>
        </p:txBody>
      </p:sp>
      <p:sp>
        <p:nvSpPr>
          <p:cNvPr id="300036" name="Text Box 4" descr="08062615"/>
          <p:cNvSpPr txBox="1">
            <a:spLocks noChangeArrowheads="1"/>
          </p:cNvSpPr>
          <p:nvPr/>
        </p:nvSpPr>
        <p:spPr bwMode="auto">
          <a:xfrm>
            <a:off x="2771775" y="774700"/>
            <a:ext cx="5762625" cy="64135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FF"/>
                </a:solidFill>
              </a:rPr>
              <a:t>Reading Comprehension II</a:t>
            </a:r>
          </a:p>
        </p:txBody>
      </p:sp>
      <p:grpSp>
        <p:nvGrpSpPr>
          <p:cNvPr id="300037" name="Group 5"/>
          <p:cNvGrpSpPr>
            <a:grpSpLocks/>
          </p:cNvGrpSpPr>
          <p:nvPr/>
        </p:nvGrpSpPr>
        <p:grpSpPr bwMode="auto">
          <a:xfrm>
            <a:off x="468313" y="774700"/>
            <a:ext cx="1871662" cy="649288"/>
            <a:chOff x="476" y="390"/>
            <a:chExt cx="1179" cy="409"/>
          </a:xfrm>
        </p:grpSpPr>
        <p:pic>
          <p:nvPicPr>
            <p:cNvPr id="300038" name="Picture 6" descr="图片19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" y="390"/>
              <a:ext cx="1179" cy="4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0039" name="Text Box 7"/>
            <p:cNvSpPr txBox="1">
              <a:spLocks noChangeArrowheads="1"/>
            </p:cNvSpPr>
            <p:nvPr/>
          </p:nvSpPr>
          <p:spPr bwMode="auto">
            <a:xfrm>
              <a:off x="567" y="436"/>
              <a:ext cx="1054" cy="2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2300" b="1">
                  <a:solidFill>
                    <a:srgbClr val="3366FF"/>
                  </a:solidFill>
                  <a:latin typeface="Arial" pitchFamily="34" charset="0"/>
                </a:rPr>
                <a:t>Skimming</a:t>
              </a:r>
            </a:p>
          </p:txBody>
        </p:sp>
      </p:grpSp>
      <p:pic>
        <p:nvPicPr>
          <p:cNvPr id="300040" name="Picture 8" descr="star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55988"/>
            <a:ext cx="952500" cy="98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0041" name="Rectangle 9"/>
          <p:cNvSpPr>
            <a:spLocks noChangeArrowheads="1"/>
          </p:cNvSpPr>
          <p:nvPr/>
        </p:nvSpPr>
        <p:spPr bwMode="auto">
          <a:xfrm>
            <a:off x="395288" y="1700213"/>
            <a:ext cx="4857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>
                <a:solidFill>
                  <a:srgbClr val="008000"/>
                </a:solidFill>
              </a:rPr>
              <a:t>Choose the best answer</a:t>
            </a:r>
            <a:r>
              <a:rPr lang="en-US" altLang="zh-CN" sz="3600" b="1">
                <a:solidFill>
                  <a:srgbClr val="008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909695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0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0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00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Text Box 2"/>
          <p:cNvSpPr txBox="1">
            <a:spLocks noChangeArrowheads="1"/>
          </p:cNvSpPr>
          <p:nvPr/>
        </p:nvSpPr>
        <p:spPr bwMode="auto">
          <a:xfrm>
            <a:off x="304800" y="460375"/>
            <a:ext cx="837088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kumimoji="0" lang="en-US" altLang="zh-CN" sz="4000">
                <a:solidFill>
                  <a:schemeClr val="tx1"/>
                </a:solidFill>
                <a:latin typeface="Times New Roman" pitchFamily="18" charset="0"/>
              </a:rPr>
              <a:t>Do you know the differences between </a:t>
            </a:r>
          </a:p>
        </p:txBody>
      </p:sp>
      <p:pic>
        <p:nvPicPr>
          <p:cNvPr id="161795" name="Picture 3" descr="10101220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371600"/>
            <a:ext cx="335280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1796" name="Picture 4" descr="3176picimg200607251015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295400"/>
            <a:ext cx="36576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1797" name="Text Box 5"/>
          <p:cNvSpPr txBox="1">
            <a:spLocks noChangeArrowheads="1"/>
          </p:cNvSpPr>
          <p:nvPr/>
        </p:nvSpPr>
        <p:spPr bwMode="auto">
          <a:xfrm>
            <a:off x="1403350" y="5745163"/>
            <a:ext cx="16097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kumimoji="0" lang="en-US" altLang="zh-CN" sz="4000" dirty="0">
                <a:solidFill>
                  <a:srgbClr val="FF0000"/>
                </a:solidFill>
                <a:latin typeface="Times New Roman" pitchFamily="18" charset="0"/>
              </a:rPr>
              <a:t>a park</a:t>
            </a:r>
          </a:p>
        </p:txBody>
      </p:sp>
      <p:sp>
        <p:nvSpPr>
          <p:cNvPr id="161798" name="Text Box 6"/>
          <p:cNvSpPr txBox="1">
            <a:spLocks noChangeArrowheads="1"/>
          </p:cNvSpPr>
          <p:nvPr/>
        </p:nvSpPr>
        <p:spPr bwMode="auto">
          <a:xfrm>
            <a:off x="5334000" y="5745163"/>
            <a:ext cx="30638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kumimoji="0" lang="en-US" altLang="zh-CN" sz="4000" dirty="0">
                <a:solidFill>
                  <a:srgbClr val="FF0000"/>
                </a:solidFill>
                <a:latin typeface="Times New Roman" pitchFamily="18" charset="0"/>
              </a:rPr>
              <a:t>a theme park</a:t>
            </a:r>
          </a:p>
        </p:txBody>
      </p:sp>
      <p:sp>
        <p:nvSpPr>
          <p:cNvPr id="161799" name="Text Box 7"/>
          <p:cNvSpPr txBox="1">
            <a:spLocks noChangeArrowheads="1"/>
          </p:cNvSpPr>
          <p:nvPr/>
        </p:nvSpPr>
        <p:spPr bwMode="auto">
          <a:xfrm>
            <a:off x="3924300" y="2971800"/>
            <a:ext cx="10033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kumimoji="0" lang="en-US" altLang="zh-CN" sz="4000" dirty="0">
                <a:solidFill>
                  <a:schemeClr val="tx1"/>
                </a:solidFill>
                <a:latin typeface="Times New Roman" pitchFamily="18" charset="0"/>
              </a:rPr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4221464110"/>
      </p:ext>
    </p:extLst>
  </p:cSld>
  <p:clrMapOvr>
    <a:masterClrMapping/>
  </p:clrMapOvr>
  <p:transition>
    <p:spli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76" name="Rectangle 20"/>
          <p:cNvSpPr>
            <a:spLocks noChangeArrowheads="1"/>
          </p:cNvSpPr>
          <p:nvPr/>
        </p:nvSpPr>
        <p:spPr bwMode="auto">
          <a:xfrm>
            <a:off x="1519238" y="1871862"/>
            <a:ext cx="7812087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 dirty="0">
                <a:solidFill>
                  <a:srgbClr val="000000"/>
                </a:solidFill>
              </a:rPr>
              <a:t>There are various kinds </a:t>
            </a:r>
            <a:r>
              <a:rPr lang="en-US" altLang="zh-CN" sz="3400" b="1" dirty="0" smtClean="0">
                <a:solidFill>
                  <a:srgbClr val="000000"/>
                </a:solidFill>
              </a:rPr>
              <a:t>of </a:t>
            </a:r>
            <a:r>
              <a:rPr lang="en-US" altLang="zh-CN" sz="3400" b="1" dirty="0" smtClean="0">
                <a:solidFill>
                  <a:srgbClr val="FF0000"/>
                </a:solidFill>
              </a:rPr>
              <a:t>theme parks</a:t>
            </a:r>
            <a:endParaRPr lang="en-US" altLang="zh-CN" sz="3400" b="1" dirty="0">
              <a:solidFill>
                <a:srgbClr val="FF0000"/>
              </a:solidFill>
            </a:endParaRPr>
          </a:p>
        </p:txBody>
      </p:sp>
      <p:sp>
        <p:nvSpPr>
          <p:cNvPr id="198677" name="Rectangle 21"/>
          <p:cNvSpPr>
            <a:spLocks noChangeArrowheads="1"/>
          </p:cNvSpPr>
          <p:nvPr/>
        </p:nvSpPr>
        <p:spPr bwMode="auto">
          <a:xfrm>
            <a:off x="1555750" y="2430989"/>
            <a:ext cx="6767513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 dirty="0">
                <a:solidFill>
                  <a:srgbClr val="000000"/>
                </a:solidFill>
              </a:rPr>
              <a:t>If you want to have fun and more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 dirty="0" smtClean="0">
                <a:solidFill>
                  <a:srgbClr val="000000"/>
                </a:solidFill>
              </a:rPr>
              <a:t>than fun, come to </a:t>
            </a:r>
            <a:r>
              <a:rPr lang="en-US" altLang="zh-CN" sz="3400" b="1" dirty="0" smtClean="0">
                <a:solidFill>
                  <a:srgbClr val="FF0000"/>
                </a:solidFill>
              </a:rPr>
              <a:t>Disneyland.</a:t>
            </a:r>
            <a:endParaRPr lang="en-US" altLang="zh-CN" sz="3400" b="1" dirty="0">
              <a:solidFill>
                <a:srgbClr val="FF0000"/>
              </a:solidFill>
            </a:endParaRPr>
          </a:p>
        </p:txBody>
      </p:sp>
      <p:sp>
        <p:nvSpPr>
          <p:cNvPr id="198678" name="Rectangle 22"/>
          <p:cNvSpPr>
            <a:spLocks noChangeArrowheads="1"/>
          </p:cNvSpPr>
          <p:nvPr/>
        </p:nvSpPr>
        <p:spPr bwMode="auto">
          <a:xfrm>
            <a:off x="1554163" y="3504466"/>
            <a:ext cx="7489825" cy="1661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 dirty="0">
                <a:solidFill>
                  <a:srgbClr val="000000"/>
                </a:solidFill>
              </a:rPr>
              <a:t>Come </a:t>
            </a:r>
            <a:r>
              <a:rPr lang="en-US" altLang="zh-CN" sz="3400" b="1" dirty="0" smtClean="0">
                <a:solidFill>
                  <a:srgbClr val="000000"/>
                </a:solidFill>
              </a:rPr>
              <a:t>to </a:t>
            </a:r>
            <a:r>
              <a:rPr lang="en-US" altLang="zh-CN" sz="3400" b="1" dirty="0" smtClean="0">
                <a:solidFill>
                  <a:srgbClr val="FF0000"/>
                </a:solidFill>
              </a:rPr>
              <a:t>Dollywood</a:t>
            </a:r>
            <a:r>
              <a:rPr lang="en-US" altLang="zh-CN" sz="3400" b="1" dirty="0" smtClean="0">
                <a:solidFill>
                  <a:srgbClr val="000000"/>
                </a:solidFill>
              </a:rPr>
              <a:t> </a:t>
            </a:r>
            <a:r>
              <a:rPr lang="en-US" altLang="zh-CN" sz="3400" b="1" dirty="0">
                <a:solidFill>
                  <a:srgbClr val="000000"/>
                </a:solidFill>
              </a:rPr>
              <a:t>to have fun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 dirty="0">
                <a:solidFill>
                  <a:srgbClr val="000000"/>
                </a:solidFill>
              </a:rPr>
              <a:t>learning all about </a:t>
            </a:r>
            <a:r>
              <a:rPr lang="en-US" altLang="zh-CN" sz="3400" b="1" dirty="0" smtClean="0">
                <a:solidFill>
                  <a:srgbClr val="000000"/>
                </a:solidFill>
              </a:rPr>
              <a:t>America’s </a:t>
            </a:r>
            <a:r>
              <a:rPr lang="en-US" altLang="zh-CN" sz="3400" b="1" dirty="0" smtClean="0">
                <a:solidFill>
                  <a:srgbClr val="FF0000"/>
                </a:solidFill>
              </a:rPr>
              <a:t>historical</a:t>
            </a:r>
            <a:endParaRPr lang="en-US" altLang="zh-CN" sz="3400" b="1" dirty="0">
              <a:solidFill>
                <a:srgbClr val="FF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 dirty="0" smtClean="0">
                <a:solidFill>
                  <a:srgbClr val="000000"/>
                </a:solidFill>
              </a:rPr>
              <a:t>southeastern </a:t>
            </a:r>
            <a:r>
              <a:rPr lang="en-US" altLang="zh-CN" sz="3400" b="1" dirty="0">
                <a:solidFill>
                  <a:srgbClr val="000000"/>
                </a:solidFill>
              </a:rPr>
              <a:t>culture.</a:t>
            </a:r>
          </a:p>
        </p:txBody>
      </p:sp>
      <p:sp>
        <p:nvSpPr>
          <p:cNvPr id="198679" name="Rectangle 23"/>
          <p:cNvSpPr>
            <a:spLocks noChangeArrowheads="1"/>
          </p:cNvSpPr>
          <p:nvPr/>
        </p:nvSpPr>
        <p:spPr bwMode="auto">
          <a:xfrm>
            <a:off x="1554163" y="5123594"/>
            <a:ext cx="7667625" cy="1661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 dirty="0">
                <a:solidFill>
                  <a:srgbClr val="000000"/>
                </a:solidFill>
              </a:rPr>
              <a:t>To enter a world </a:t>
            </a:r>
            <a:r>
              <a:rPr lang="en-US" altLang="zh-CN" sz="3400" b="1" dirty="0" smtClean="0">
                <a:solidFill>
                  <a:srgbClr val="000000"/>
                </a:solidFill>
              </a:rPr>
              <a:t>of </a:t>
            </a:r>
            <a:r>
              <a:rPr lang="en-US" altLang="zh-CN" sz="3400" b="1" dirty="0" smtClean="0">
                <a:solidFill>
                  <a:srgbClr val="FF0000"/>
                </a:solidFill>
              </a:rPr>
              <a:t>fantasy </a:t>
            </a:r>
            <a:r>
              <a:rPr lang="en-US" altLang="zh-CN" sz="3400" b="1" dirty="0" smtClean="0">
                <a:solidFill>
                  <a:srgbClr val="000000"/>
                </a:solidFill>
              </a:rPr>
              <a:t>about </a:t>
            </a:r>
            <a:endParaRPr lang="en-US" altLang="zh-CN" sz="3400" b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 dirty="0">
                <a:solidFill>
                  <a:srgbClr val="000000"/>
                </a:solidFill>
              </a:rPr>
              <a:t>ancient England, come </a:t>
            </a:r>
            <a:r>
              <a:rPr lang="en-US" altLang="zh-CN" sz="3400" b="1" dirty="0" smtClean="0">
                <a:solidFill>
                  <a:srgbClr val="000000"/>
                </a:solidFill>
              </a:rPr>
              <a:t>to </a:t>
            </a:r>
            <a:r>
              <a:rPr lang="en-US" altLang="zh-CN" sz="3400" b="1" dirty="0" smtClean="0">
                <a:solidFill>
                  <a:srgbClr val="FF0000"/>
                </a:solidFill>
              </a:rPr>
              <a:t>Camelot Park.</a:t>
            </a:r>
            <a:endParaRPr lang="en-US" altLang="zh-CN" sz="3400" b="1" dirty="0">
              <a:solidFill>
                <a:srgbClr val="FF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 dirty="0" smtClean="0">
                <a:solidFill>
                  <a:srgbClr val="000000"/>
                </a:solidFill>
              </a:rPr>
              <a:t> </a:t>
            </a:r>
            <a:endParaRPr lang="en-US" altLang="zh-CN" sz="3400" b="1" dirty="0">
              <a:solidFill>
                <a:srgbClr val="000000"/>
              </a:solidFill>
            </a:endParaRPr>
          </a:p>
        </p:txBody>
      </p:sp>
      <p:sp>
        <p:nvSpPr>
          <p:cNvPr id="198685" name="Text Box 29"/>
          <p:cNvSpPr txBox="1">
            <a:spLocks noChangeArrowheads="1"/>
          </p:cNvSpPr>
          <p:nvPr/>
        </p:nvSpPr>
        <p:spPr bwMode="auto">
          <a:xfrm>
            <a:off x="6523038" y="1846263"/>
            <a:ext cx="2944812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zh-CN" sz="3400" b="1" dirty="0">
              <a:solidFill>
                <a:srgbClr val="FF0000"/>
              </a:solidFill>
            </a:endParaRPr>
          </a:p>
        </p:txBody>
      </p:sp>
      <p:sp>
        <p:nvSpPr>
          <p:cNvPr id="198688" name="Text Box 32"/>
          <p:cNvSpPr txBox="1">
            <a:spLocks noChangeArrowheads="1"/>
          </p:cNvSpPr>
          <p:nvPr/>
        </p:nvSpPr>
        <p:spPr bwMode="auto">
          <a:xfrm>
            <a:off x="42863" y="2459038"/>
            <a:ext cx="158115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>
                <a:solidFill>
                  <a:srgbClr val="000000"/>
                </a:solidFill>
              </a:rPr>
              <a:t>Para. 2</a:t>
            </a:r>
          </a:p>
        </p:txBody>
      </p:sp>
      <p:sp>
        <p:nvSpPr>
          <p:cNvPr id="198689" name="Text Box 33"/>
          <p:cNvSpPr txBox="1">
            <a:spLocks noChangeArrowheads="1"/>
          </p:cNvSpPr>
          <p:nvPr/>
        </p:nvSpPr>
        <p:spPr bwMode="auto">
          <a:xfrm>
            <a:off x="46038" y="3500438"/>
            <a:ext cx="158115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>
                <a:solidFill>
                  <a:srgbClr val="000000"/>
                </a:solidFill>
              </a:rPr>
              <a:t>Para. 3</a:t>
            </a:r>
          </a:p>
        </p:txBody>
      </p:sp>
      <p:sp>
        <p:nvSpPr>
          <p:cNvPr id="198690" name="Text Box 34"/>
          <p:cNvSpPr txBox="1">
            <a:spLocks noChangeArrowheads="1"/>
          </p:cNvSpPr>
          <p:nvPr/>
        </p:nvSpPr>
        <p:spPr bwMode="auto">
          <a:xfrm>
            <a:off x="42863" y="5124450"/>
            <a:ext cx="158115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>
                <a:solidFill>
                  <a:srgbClr val="000000"/>
                </a:solidFill>
              </a:rPr>
              <a:t>Para. 4</a:t>
            </a:r>
          </a:p>
        </p:txBody>
      </p:sp>
      <p:sp>
        <p:nvSpPr>
          <p:cNvPr id="198691" name="Text Box 35"/>
          <p:cNvSpPr txBox="1">
            <a:spLocks noChangeArrowheads="1"/>
          </p:cNvSpPr>
          <p:nvPr/>
        </p:nvSpPr>
        <p:spPr bwMode="auto">
          <a:xfrm>
            <a:off x="42863" y="1866900"/>
            <a:ext cx="158115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400" b="1">
                <a:solidFill>
                  <a:srgbClr val="000000"/>
                </a:solidFill>
              </a:rPr>
              <a:t>Para. 1</a:t>
            </a:r>
          </a:p>
        </p:txBody>
      </p:sp>
      <p:sp>
        <p:nvSpPr>
          <p:cNvPr id="198692" name="Text Box 36"/>
          <p:cNvSpPr txBox="1">
            <a:spLocks noChangeArrowheads="1"/>
          </p:cNvSpPr>
          <p:nvPr/>
        </p:nvSpPr>
        <p:spPr bwMode="auto">
          <a:xfrm>
            <a:off x="42863" y="862013"/>
            <a:ext cx="8785225" cy="112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400" b="1">
                <a:solidFill>
                  <a:srgbClr val="008000"/>
                </a:solidFill>
              </a:rPr>
              <a:t>Find the topic sentence of each paragraph and fill in the blanks.</a:t>
            </a:r>
          </a:p>
        </p:txBody>
      </p:sp>
      <p:sp>
        <p:nvSpPr>
          <p:cNvPr id="198693" name="Text Box 37" descr="08062615"/>
          <p:cNvSpPr txBox="1">
            <a:spLocks noChangeArrowheads="1"/>
          </p:cNvSpPr>
          <p:nvPr/>
        </p:nvSpPr>
        <p:spPr bwMode="auto">
          <a:xfrm>
            <a:off x="2851150" y="188913"/>
            <a:ext cx="5688013" cy="60960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400" b="1">
                <a:solidFill>
                  <a:srgbClr val="0000FF"/>
                </a:solidFill>
              </a:rPr>
              <a:t>Reading Comprehension III</a:t>
            </a:r>
          </a:p>
        </p:txBody>
      </p:sp>
      <p:grpSp>
        <p:nvGrpSpPr>
          <p:cNvPr id="198694" name="Group 38"/>
          <p:cNvGrpSpPr>
            <a:grpSpLocks/>
          </p:cNvGrpSpPr>
          <p:nvPr/>
        </p:nvGrpSpPr>
        <p:grpSpPr bwMode="auto">
          <a:xfrm>
            <a:off x="179388" y="187325"/>
            <a:ext cx="1871662" cy="649288"/>
            <a:chOff x="476" y="390"/>
            <a:chExt cx="1179" cy="409"/>
          </a:xfrm>
        </p:grpSpPr>
        <p:pic>
          <p:nvPicPr>
            <p:cNvPr id="198695" name="Picture 39" descr="图片19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" y="390"/>
              <a:ext cx="1179" cy="4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8696" name="Text Box 40"/>
            <p:cNvSpPr txBox="1">
              <a:spLocks noChangeArrowheads="1"/>
            </p:cNvSpPr>
            <p:nvPr/>
          </p:nvSpPr>
          <p:spPr bwMode="auto">
            <a:xfrm>
              <a:off x="567" y="436"/>
              <a:ext cx="1054" cy="2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CN" sz="2300" b="1">
                  <a:solidFill>
                    <a:srgbClr val="3366FF"/>
                  </a:solidFill>
                  <a:latin typeface="Arial" pitchFamily="34" charset="0"/>
                </a:rPr>
                <a:t>Skimming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08556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8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8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98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98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86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86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676" grpId="0"/>
      <p:bldP spid="198677" grpId="0"/>
      <p:bldP spid="198678" grpId="0"/>
      <p:bldP spid="198679" grpId="0"/>
      <p:bldP spid="198685" grpId="0"/>
      <p:bldP spid="198688" grpId="0"/>
      <p:bldP spid="198689" grpId="0"/>
      <p:bldP spid="198690" grpId="0"/>
      <p:bldP spid="19869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5933" name="Group 45"/>
          <p:cNvGraphicFramePr>
            <a:graphicFrameLocks noGrp="1"/>
          </p:cNvGraphicFramePr>
          <p:nvPr>
            <p:ph/>
          </p:nvPr>
        </p:nvGraphicFramePr>
        <p:xfrm>
          <a:off x="684213" y="2205038"/>
          <a:ext cx="7772400" cy="4033520"/>
        </p:xfrm>
        <a:graphic>
          <a:graphicData uri="http://schemas.openxmlformats.org/drawingml/2006/table">
            <a:tbl>
              <a:tblPr/>
              <a:tblGrid>
                <a:gridCol w="2590800"/>
                <a:gridCol w="2017712"/>
                <a:gridCol w="3163888"/>
              </a:tblGrid>
              <a:tr h="2809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Park 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Theme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Example of Activities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715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Disneyland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zh-CN" sz="3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zh-CN" sz="3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66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Dollywood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zh-CN" sz="3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zh-CN" sz="3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66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Camelot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zh-CN" sz="3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zh-CN" sz="3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65917" name="Rectangle 29"/>
          <p:cNvSpPr>
            <a:spLocks noChangeArrowheads="1"/>
          </p:cNvSpPr>
          <p:nvPr/>
        </p:nvSpPr>
        <p:spPr bwMode="auto">
          <a:xfrm>
            <a:off x="611188" y="1341438"/>
            <a:ext cx="5329237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>
                <a:solidFill>
                  <a:srgbClr val="9900CC"/>
                </a:solidFill>
              </a:rPr>
              <a:t>Complete the table below.</a:t>
            </a:r>
          </a:p>
        </p:txBody>
      </p:sp>
      <p:sp>
        <p:nvSpPr>
          <p:cNvPr id="165925" name="Text Box 37" descr="08062615"/>
          <p:cNvSpPr txBox="1">
            <a:spLocks noChangeArrowheads="1"/>
          </p:cNvSpPr>
          <p:nvPr/>
        </p:nvSpPr>
        <p:spPr bwMode="auto">
          <a:xfrm>
            <a:off x="2916238" y="549275"/>
            <a:ext cx="5688012" cy="64135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0000FF"/>
                </a:solidFill>
              </a:rPr>
              <a:t>Reading Comprehension V</a:t>
            </a:r>
          </a:p>
        </p:txBody>
      </p:sp>
      <p:grpSp>
        <p:nvGrpSpPr>
          <p:cNvPr id="165937" name="Group 49"/>
          <p:cNvGrpSpPr>
            <a:grpSpLocks/>
          </p:cNvGrpSpPr>
          <p:nvPr/>
        </p:nvGrpSpPr>
        <p:grpSpPr bwMode="auto">
          <a:xfrm>
            <a:off x="657225" y="517525"/>
            <a:ext cx="1898650" cy="679450"/>
            <a:chOff x="288" y="181"/>
            <a:chExt cx="1824" cy="528"/>
          </a:xfrm>
        </p:grpSpPr>
        <p:pic>
          <p:nvPicPr>
            <p:cNvPr id="165938" name="Picture 50" descr="图片196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" y="181"/>
              <a:ext cx="1824" cy="5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5939" name="Text Box 51"/>
            <p:cNvSpPr txBox="1">
              <a:spLocks noChangeArrowheads="1"/>
            </p:cNvSpPr>
            <p:nvPr/>
          </p:nvSpPr>
          <p:spPr bwMode="auto">
            <a:xfrm>
              <a:off x="482" y="259"/>
              <a:ext cx="1542" cy="3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en-US" altLang="zh-CN" sz="2300" b="1">
                  <a:solidFill>
                    <a:srgbClr val="3366FF"/>
                  </a:solidFill>
                  <a:latin typeface="Arial" pitchFamily="34" charset="0"/>
                </a:rPr>
                <a:t>Scanning</a:t>
              </a:r>
            </a:p>
          </p:txBody>
        </p:sp>
      </p:grpSp>
      <p:grpSp>
        <p:nvGrpSpPr>
          <p:cNvPr id="165947" name="Group 59"/>
          <p:cNvGrpSpPr>
            <a:grpSpLocks/>
          </p:cNvGrpSpPr>
          <p:nvPr/>
        </p:nvGrpSpPr>
        <p:grpSpPr bwMode="auto">
          <a:xfrm>
            <a:off x="3924300" y="3502025"/>
            <a:ext cx="3313113" cy="2592388"/>
            <a:chOff x="2472" y="2251"/>
            <a:chExt cx="2087" cy="1633"/>
          </a:xfrm>
        </p:grpSpPr>
        <p:pic>
          <p:nvPicPr>
            <p:cNvPr id="165940" name="Picture 52" descr="点击链接">
              <a:hlinkClick r:id="rId6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7" y="2251"/>
              <a:ext cx="409" cy="4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5942" name="Picture 54" descr="点击链接">
              <a:hlinkClick r:id="rId6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50" y="2251"/>
              <a:ext cx="409" cy="4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5943" name="Picture 55" descr="点击链接">
              <a:hlinkClick r:id="rId8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6" y="2863"/>
              <a:ext cx="409" cy="4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5944" name="Picture 56" descr="点击链接">
              <a:hlinkClick r:id="rId9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2" y="3453"/>
              <a:ext cx="409" cy="4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5945" name="Picture 57" descr="点击链接">
              <a:hlinkClick r:id="rId8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5" y="2840"/>
              <a:ext cx="409" cy="4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5946" name="Picture 58" descr="点击链接">
              <a:hlinkClick r:id="rId9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5" y="3430"/>
              <a:ext cx="409" cy="4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48047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65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5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063" name="Group 55"/>
          <p:cNvGraphicFramePr>
            <a:graphicFrameLocks noGrp="1"/>
          </p:cNvGraphicFramePr>
          <p:nvPr>
            <p:ph/>
            <p:extLst>
              <p:ext uri="{D42A27DB-BD31-4B8C-83A1-F6EECF244321}">
                <p14:modId xmlns:p14="http://schemas.microsoft.com/office/powerpoint/2010/main" val="3104878254"/>
              </p:ext>
            </p:extLst>
          </p:nvPr>
        </p:nvGraphicFramePr>
        <p:xfrm>
          <a:off x="250825" y="188913"/>
          <a:ext cx="8713788" cy="6480447"/>
        </p:xfrm>
        <a:graphic>
          <a:graphicData uri="http://schemas.openxmlformats.org/drawingml/2006/table">
            <a:tbl>
              <a:tblPr/>
              <a:tblGrid>
                <a:gridCol w="1441450"/>
                <a:gridCol w="2447677"/>
                <a:gridCol w="4824661"/>
              </a:tblGrid>
              <a:tr h="10795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Park 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Theme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Example of Activities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9172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Dolly- wood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1619672" y="1700808"/>
            <a:ext cx="28803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culture of </a:t>
            </a:r>
            <a:endParaRPr kumimoji="1" lang="en-US" altLang="zh-CN" sz="3600" b="1" dirty="0" smtClean="0">
              <a:solidFill>
                <a:srgbClr val="FF3300"/>
              </a:solidFill>
              <a:latin typeface="Times New Roman" pitchFamily="18" charset="0"/>
              <a:ea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 smtClean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the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 smtClean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south-eastern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 smtClean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USA</a:t>
            </a:r>
            <a:endParaRPr kumimoji="1" lang="en-US" altLang="zh-CN" sz="3600" b="1" dirty="0">
              <a:solidFill>
                <a:srgbClr val="FF3300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233219" y="1254532"/>
            <a:ext cx="4572000" cy="550920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listen to American country music, </a:t>
            </a:r>
            <a:endParaRPr kumimoji="1" lang="en-US" altLang="zh-CN" sz="3200" b="1" dirty="0" smtClean="0">
              <a:solidFill>
                <a:srgbClr val="3333CC"/>
              </a:solidFill>
              <a:latin typeface="Times New Roman" pitchFamily="18" charset="0"/>
              <a:ea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see </a:t>
            </a:r>
            <a:r>
              <a:rPr kumimoji="1" lang="en-US" altLang="zh-CN" sz="32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traditional craftsmen and their work, </a:t>
            </a:r>
            <a:endParaRPr kumimoji="1" lang="en-US" altLang="zh-CN" sz="3200" b="1" dirty="0" smtClean="0">
              <a:solidFill>
                <a:srgbClr val="3333CC"/>
              </a:solidFill>
              <a:latin typeface="Times New Roman" pitchFamily="18" charset="0"/>
              <a:ea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try </a:t>
            </a:r>
            <a:r>
              <a:rPr kumimoji="1" lang="en-US" altLang="zh-CN" sz="32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some traditional candy, </a:t>
            </a:r>
            <a:endParaRPr kumimoji="1" lang="en-US" altLang="zh-CN" sz="3200" b="1" dirty="0" smtClean="0">
              <a:solidFill>
                <a:srgbClr val="3333CC"/>
              </a:solidFill>
              <a:latin typeface="Times New Roman" pitchFamily="18" charset="0"/>
              <a:ea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ride </a:t>
            </a:r>
            <a:r>
              <a:rPr kumimoji="1" lang="en-US" altLang="zh-CN" sz="32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on an old steam-engine train, </a:t>
            </a:r>
            <a:endParaRPr kumimoji="1" lang="en-US" altLang="zh-CN" sz="3200" b="1" dirty="0" smtClean="0">
              <a:solidFill>
                <a:srgbClr val="3333CC"/>
              </a:solidFill>
              <a:latin typeface="Times New Roman" pitchFamily="18" charset="0"/>
              <a:ea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see </a:t>
            </a:r>
            <a:r>
              <a:rPr kumimoji="1" lang="en-US" altLang="zh-CN" sz="32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bald eagles, </a:t>
            </a:r>
            <a:endParaRPr kumimoji="1" lang="en-US" altLang="zh-CN" sz="3200" b="1" dirty="0" smtClean="0">
              <a:solidFill>
                <a:srgbClr val="3333CC"/>
              </a:solidFill>
              <a:latin typeface="Times New Roman" pitchFamily="18" charset="0"/>
              <a:ea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 smtClean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ride </a:t>
            </a:r>
            <a:r>
              <a:rPr kumimoji="1" lang="en-US" altLang="zh-CN" sz="32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on Thunderhead and other rides</a:t>
            </a:r>
          </a:p>
        </p:txBody>
      </p:sp>
    </p:spTree>
    <p:extLst>
      <p:ext uri="{BB962C8B-B14F-4D97-AF65-F5344CB8AC3E}">
        <p14:creationId xmlns:p14="http://schemas.microsoft.com/office/powerpoint/2010/main" val="24556091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7982" name="Group 46"/>
          <p:cNvGraphicFramePr>
            <a:graphicFrameLocks noGrp="1"/>
          </p:cNvGraphicFramePr>
          <p:nvPr>
            <p:ph/>
            <p:extLst>
              <p:ext uri="{D42A27DB-BD31-4B8C-83A1-F6EECF244321}">
                <p14:modId xmlns:p14="http://schemas.microsoft.com/office/powerpoint/2010/main" val="2728064801"/>
              </p:ext>
            </p:extLst>
          </p:nvPr>
        </p:nvGraphicFramePr>
        <p:xfrm>
          <a:off x="179512" y="696404"/>
          <a:ext cx="8856984" cy="5888736"/>
        </p:xfrm>
        <a:graphic>
          <a:graphicData uri="http://schemas.openxmlformats.org/drawingml/2006/table">
            <a:tbl>
              <a:tblPr/>
              <a:tblGrid>
                <a:gridCol w="2456263"/>
                <a:gridCol w="2083803"/>
                <a:gridCol w="4316918"/>
              </a:tblGrid>
              <a:tr h="2809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Park 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Theme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Example of Activities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445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Disneyland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2627784" y="2276872"/>
            <a:ext cx="1967205" cy="13639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fairy </a:t>
            </a:r>
            <a:r>
              <a:rPr kumimoji="1" lang="en-US" altLang="zh-CN" sz="3600" b="1" dirty="0" smtClean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tale</a:t>
            </a:r>
          </a:p>
          <a:p>
            <a:pPr lv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 smtClean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 </a:t>
            </a:r>
            <a:r>
              <a:rPr kumimoji="1" lang="en-US" altLang="zh-CN" sz="3600" b="1" dirty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stories</a:t>
            </a:r>
          </a:p>
        </p:txBody>
      </p:sp>
      <p:sp>
        <p:nvSpPr>
          <p:cNvPr id="3" name="矩形 2"/>
          <p:cNvSpPr/>
          <p:nvPr/>
        </p:nvSpPr>
        <p:spPr>
          <a:xfrm>
            <a:off x="4701108" y="2492896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travel through space, visit a pirate ship, meet fairy tale or Disney cartoon character, ride a swinging ship, go on a free-fall drop</a:t>
            </a:r>
          </a:p>
        </p:txBody>
      </p:sp>
    </p:spTree>
    <p:extLst>
      <p:ext uri="{BB962C8B-B14F-4D97-AF65-F5344CB8AC3E}">
        <p14:creationId xmlns:p14="http://schemas.microsoft.com/office/powerpoint/2010/main" val="12625025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3080" name="Group 24"/>
          <p:cNvGraphicFramePr>
            <a:graphicFrameLocks noGrp="1"/>
          </p:cNvGraphicFramePr>
          <p:nvPr>
            <p:ph/>
            <p:extLst>
              <p:ext uri="{D42A27DB-BD31-4B8C-83A1-F6EECF244321}">
                <p14:modId xmlns:p14="http://schemas.microsoft.com/office/powerpoint/2010/main" val="1887991267"/>
              </p:ext>
            </p:extLst>
          </p:nvPr>
        </p:nvGraphicFramePr>
        <p:xfrm>
          <a:off x="396875" y="438150"/>
          <a:ext cx="8351838" cy="6519672"/>
        </p:xfrm>
        <a:graphic>
          <a:graphicData uri="http://schemas.openxmlformats.org/drawingml/2006/table">
            <a:tbl>
              <a:tblPr/>
              <a:tblGrid>
                <a:gridCol w="2376488"/>
                <a:gridCol w="2016125"/>
                <a:gridCol w="3959225"/>
              </a:tblGrid>
              <a:tr h="5683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Park 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Theme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Example of Activities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445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3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Camelot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zh-CN" sz="3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2712586" y="1852332"/>
            <a:ext cx="2286000" cy="300082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ancient English history and stories</a:t>
            </a:r>
          </a:p>
        </p:txBody>
      </p:sp>
      <p:sp>
        <p:nvSpPr>
          <p:cNvPr id="4" name="矩形 3"/>
          <p:cNvSpPr/>
          <p:nvPr/>
        </p:nvSpPr>
        <p:spPr>
          <a:xfrm>
            <a:off x="4716016" y="2132856"/>
            <a:ext cx="4572000" cy="474591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watch magic show, </a:t>
            </a:r>
            <a:endParaRPr kumimoji="1" lang="en-US" altLang="zh-CN" sz="3600" b="1" dirty="0" smtClean="0">
              <a:solidFill>
                <a:srgbClr val="3333CC"/>
              </a:solidFill>
              <a:latin typeface="Times New Roman" pitchFamily="18" charset="0"/>
              <a:ea typeface="宋体" pitchFamily="2" charset="-122"/>
            </a:endParaRPr>
          </a:p>
          <a:p>
            <a:pPr lvl="0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 smtClean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see </a:t>
            </a:r>
            <a:r>
              <a:rPr kumimoji="1" lang="en-US" altLang="zh-CN" sz="36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fighting with swords or on horseback, </a:t>
            </a:r>
          </a:p>
          <a:p>
            <a:pPr lvl="0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visit farm area, </a:t>
            </a:r>
          </a:p>
          <a:p>
            <a:pPr lvl="0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3333CC"/>
                </a:solidFill>
                <a:latin typeface="Times New Roman" pitchFamily="18" charset="0"/>
                <a:ea typeface="宋体" pitchFamily="2" charset="-122"/>
              </a:rPr>
              <a:t>learn about farms in ancient England</a:t>
            </a:r>
          </a:p>
          <a:p>
            <a:pPr lvl="0"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endParaRPr kumimoji="1" lang="en-US" altLang="zh-CN" sz="3600" b="1" dirty="0">
              <a:solidFill>
                <a:srgbClr val="3333CC"/>
              </a:solidFill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9694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blinds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971" name="Group 3"/>
          <p:cNvGrpSpPr>
            <a:grpSpLocks/>
          </p:cNvGrpSpPr>
          <p:nvPr/>
        </p:nvGrpSpPr>
        <p:grpSpPr bwMode="auto">
          <a:xfrm>
            <a:off x="4932363" y="1125538"/>
            <a:ext cx="2411412" cy="1720850"/>
            <a:chOff x="2744" y="725"/>
            <a:chExt cx="1545" cy="1099"/>
          </a:xfrm>
        </p:grpSpPr>
        <p:pic>
          <p:nvPicPr>
            <p:cNvPr id="211972" name="Picture 4" descr="Individual%2520with%2520trophy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8" y="725"/>
              <a:ext cx="511" cy="8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1973" name="Text Box 5"/>
            <p:cNvSpPr txBox="1">
              <a:spLocks noChangeArrowheads="1"/>
            </p:cNvSpPr>
            <p:nvPr/>
          </p:nvSpPr>
          <p:spPr bwMode="auto">
            <a:xfrm>
              <a:off x="2744" y="1571"/>
              <a:ext cx="1536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>
                  <a:solidFill>
                    <a:srgbClr val="3366FF"/>
                  </a:solidFill>
                  <a:latin typeface="Arial" pitchFamily="34" charset="0"/>
                </a:rPr>
                <a:t>Individual activity</a:t>
              </a:r>
              <a:endParaRPr lang="en-US" altLang="zh-CN">
                <a:solidFill>
                  <a:srgbClr val="3366FF"/>
                </a:solidFill>
                <a:latin typeface="Arial" pitchFamily="34" charset="0"/>
              </a:endParaRPr>
            </a:p>
          </p:txBody>
        </p:sp>
      </p:grpSp>
      <p:pic>
        <p:nvPicPr>
          <p:cNvPr id="211974" name="Picture 6" descr="quiz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538" y="1412875"/>
            <a:ext cx="3195637" cy="403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097818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75" name="Rectangle 15"/>
          <p:cNvSpPr>
            <a:spLocks noChangeArrowheads="1"/>
          </p:cNvSpPr>
          <p:nvPr/>
        </p:nvSpPr>
        <p:spPr bwMode="auto">
          <a:xfrm>
            <a:off x="584200" y="600075"/>
            <a:ext cx="7804150" cy="124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609600" indent="-609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1066800" indent="-609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524000" indent="-609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981200" indent="-609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438400" indent="-609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895600" indent="-609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3352800" indent="-609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810000" indent="-609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4267200" indent="-609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9900CC"/>
                </a:solidFill>
              </a:rPr>
              <a:t>I. Retell the text by filling in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9900CC"/>
                </a:solidFill>
              </a:rPr>
              <a:t>    the following blanks.</a:t>
            </a:r>
          </a:p>
        </p:txBody>
      </p:sp>
      <p:sp>
        <p:nvSpPr>
          <p:cNvPr id="22016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38163" y="1793875"/>
            <a:ext cx="8137525" cy="4325938"/>
          </a:xfrm>
          <a:noFill/>
        </p:spPr>
        <p:txBody>
          <a:bodyPr>
            <a:spAutoFit/>
          </a:bodyPr>
          <a:lstStyle/>
          <a:p>
            <a:pPr algn="l">
              <a:lnSpc>
                <a:spcPct val="110000"/>
              </a:lnSpc>
            </a:pPr>
            <a:r>
              <a:rPr lang="en-US" altLang="zh-CN" sz="3600" b="1"/>
              <a:t>Nowadays, there are _______ kinds of theme parks in the world. Theme parks have a certain idea --- a ______ </a:t>
            </a:r>
            <a:r>
              <a:rPr lang="en-US" altLang="zh-CN" sz="3600" b="1">
                <a:solidFill>
                  <a:schemeClr val="tx1"/>
                </a:solidFill>
              </a:rPr>
              <a:t>theme --- that the whole park is ______ on. </a:t>
            </a:r>
            <a:r>
              <a:rPr lang="en-US" altLang="zh-CN" sz="3600" b="1"/>
              <a:t>These parks are _______ for different things. </a:t>
            </a:r>
            <a:r>
              <a:rPr lang="en-US" altLang="zh-CN" sz="3600" b="1">
                <a:solidFill>
                  <a:schemeClr val="tx1"/>
                </a:solidFill>
              </a:rPr>
              <a:t>Whichever and whatever you like, there is a theme park for you. For</a:t>
            </a:r>
            <a:r>
              <a:rPr lang="en-US" altLang="zh-CN" sz="3600" b="1"/>
              <a:t> example, </a:t>
            </a:r>
          </a:p>
        </p:txBody>
      </p:sp>
      <p:sp>
        <p:nvSpPr>
          <p:cNvPr id="220164" name="Text Box 4"/>
          <p:cNvSpPr txBox="1">
            <a:spLocks noChangeArrowheads="1"/>
          </p:cNvSpPr>
          <p:nvPr/>
        </p:nvSpPr>
        <p:spPr bwMode="auto">
          <a:xfrm>
            <a:off x="4716463" y="1824038"/>
            <a:ext cx="2074862" cy="66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3300"/>
                </a:solidFill>
              </a:rPr>
              <a:t>various</a:t>
            </a:r>
          </a:p>
        </p:txBody>
      </p:sp>
      <p:sp>
        <p:nvSpPr>
          <p:cNvPr id="220165" name="Text Box 5"/>
          <p:cNvSpPr txBox="1">
            <a:spLocks noChangeArrowheads="1"/>
          </p:cNvSpPr>
          <p:nvPr/>
        </p:nvSpPr>
        <p:spPr bwMode="auto">
          <a:xfrm>
            <a:off x="2608263" y="4221163"/>
            <a:ext cx="1676400" cy="66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3300"/>
                </a:solidFill>
              </a:rPr>
              <a:t>famous</a:t>
            </a:r>
          </a:p>
        </p:txBody>
      </p:sp>
      <p:sp>
        <p:nvSpPr>
          <p:cNvPr id="220169" name="Text Box 9"/>
          <p:cNvSpPr txBox="1">
            <a:spLocks noChangeArrowheads="1"/>
          </p:cNvSpPr>
          <p:nvPr/>
        </p:nvSpPr>
        <p:spPr bwMode="auto">
          <a:xfrm>
            <a:off x="5003800" y="3644900"/>
            <a:ext cx="1301750" cy="668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3300"/>
                </a:solidFill>
              </a:rPr>
              <a:t>based</a:t>
            </a:r>
          </a:p>
        </p:txBody>
      </p:sp>
      <p:sp>
        <p:nvSpPr>
          <p:cNvPr id="220172" name="Rectangle 12"/>
          <p:cNvSpPr>
            <a:spLocks noChangeArrowheads="1"/>
          </p:cNvSpPr>
          <p:nvPr/>
        </p:nvSpPr>
        <p:spPr bwMode="auto">
          <a:xfrm>
            <a:off x="5219700" y="2997200"/>
            <a:ext cx="1555750" cy="668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0000"/>
                </a:solidFill>
              </a:rPr>
              <a:t>certain</a:t>
            </a:r>
          </a:p>
        </p:txBody>
      </p:sp>
    </p:spTree>
    <p:extLst>
      <p:ext uri="{BB962C8B-B14F-4D97-AF65-F5344CB8AC3E}">
        <p14:creationId xmlns:p14="http://schemas.microsoft.com/office/powerpoint/2010/main" val="1467146079"/>
      </p:ext>
    </p:extLst>
  </p:cSld>
  <p:clrMapOvr>
    <a:masterClrMapping/>
  </p:clrMapOvr>
  <p:transition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0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0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0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0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0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0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0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0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164" grpId="0"/>
      <p:bldP spid="220165" grpId="0"/>
      <p:bldP spid="220169" grpId="0"/>
      <p:bldP spid="22017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ChangeArrowheads="1"/>
          </p:cNvSpPr>
          <p:nvPr/>
        </p:nvSpPr>
        <p:spPr bwMode="auto">
          <a:xfrm>
            <a:off x="468313" y="549275"/>
            <a:ext cx="8351837" cy="5778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000000"/>
                </a:solidFill>
              </a:rPr>
              <a:t>__________</a:t>
            </a:r>
            <a:r>
              <a:rPr kumimoji="1" lang="en-US" altLang="zh-CN" sz="3600" dirty="0">
                <a:solidFill>
                  <a:srgbClr val="000000"/>
                </a:solidFill>
              </a:rPr>
              <a:t> </a:t>
            </a:r>
            <a:r>
              <a:rPr kumimoji="1" lang="en-US" altLang="zh-CN" sz="3600" b="1" dirty="0">
                <a:solidFill>
                  <a:srgbClr val="000000"/>
                </a:solidFill>
              </a:rPr>
              <a:t>is the oldest theme park in the world. It seemed like a place of _______. Dollywood is one of the most ______ theme parks in the world. You can have ____ learning all about American’s _________ southeastern culture. If you want to __________ a world of fantasy about _______ England, come to Camelot Park! </a:t>
            </a:r>
          </a:p>
        </p:txBody>
      </p:sp>
      <p:sp>
        <p:nvSpPr>
          <p:cNvPr id="221187" name="Text Box 3"/>
          <p:cNvSpPr txBox="1">
            <a:spLocks noChangeArrowheads="1"/>
          </p:cNvSpPr>
          <p:nvPr/>
        </p:nvSpPr>
        <p:spPr bwMode="auto">
          <a:xfrm>
            <a:off x="444500" y="1851025"/>
            <a:ext cx="1606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3300"/>
                </a:solidFill>
              </a:rPr>
              <a:t>fantasy</a:t>
            </a:r>
          </a:p>
        </p:txBody>
      </p:sp>
      <p:sp>
        <p:nvSpPr>
          <p:cNvPr id="221188" name="Rectangle 4"/>
          <p:cNvSpPr>
            <a:spLocks noChangeArrowheads="1"/>
          </p:cNvSpPr>
          <p:nvPr/>
        </p:nvSpPr>
        <p:spPr bwMode="auto">
          <a:xfrm>
            <a:off x="449263" y="2492375"/>
            <a:ext cx="1530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0000"/>
                </a:solidFill>
              </a:rPr>
              <a:t>unique</a:t>
            </a:r>
          </a:p>
        </p:txBody>
      </p:sp>
      <p:sp>
        <p:nvSpPr>
          <p:cNvPr id="221189" name="Rectangle 5"/>
          <p:cNvSpPr>
            <a:spLocks noChangeArrowheads="1"/>
          </p:cNvSpPr>
          <p:nvPr/>
        </p:nvSpPr>
        <p:spPr bwMode="auto">
          <a:xfrm>
            <a:off x="1652588" y="2996952"/>
            <a:ext cx="844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fun</a:t>
            </a:r>
          </a:p>
        </p:txBody>
      </p:sp>
      <p:sp>
        <p:nvSpPr>
          <p:cNvPr id="221190" name="Rectangle 6"/>
          <p:cNvSpPr>
            <a:spLocks noChangeArrowheads="1"/>
          </p:cNvSpPr>
          <p:nvPr/>
        </p:nvSpPr>
        <p:spPr bwMode="auto">
          <a:xfrm>
            <a:off x="646113" y="3724275"/>
            <a:ext cx="20129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historical</a:t>
            </a:r>
          </a:p>
        </p:txBody>
      </p:sp>
      <p:sp>
        <p:nvSpPr>
          <p:cNvPr id="221191" name="Rectangle 7"/>
          <p:cNvSpPr>
            <a:spLocks noChangeArrowheads="1"/>
          </p:cNvSpPr>
          <p:nvPr/>
        </p:nvSpPr>
        <p:spPr bwMode="auto">
          <a:xfrm>
            <a:off x="2369605" y="4221088"/>
            <a:ext cx="22669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experience</a:t>
            </a:r>
          </a:p>
        </p:txBody>
      </p:sp>
      <p:sp>
        <p:nvSpPr>
          <p:cNvPr id="221192" name="Rectangle 8"/>
          <p:cNvSpPr>
            <a:spLocks noChangeArrowheads="1"/>
          </p:cNvSpPr>
          <p:nvPr/>
        </p:nvSpPr>
        <p:spPr bwMode="auto">
          <a:xfrm>
            <a:off x="1979613" y="4881732"/>
            <a:ext cx="16065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FF0000"/>
                </a:solidFill>
              </a:rPr>
              <a:t>ancient</a:t>
            </a:r>
          </a:p>
        </p:txBody>
      </p:sp>
      <p:sp>
        <p:nvSpPr>
          <p:cNvPr id="221193" name="Text Box 9"/>
          <p:cNvSpPr txBox="1">
            <a:spLocks noChangeArrowheads="1"/>
          </p:cNvSpPr>
          <p:nvPr/>
        </p:nvSpPr>
        <p:spPr bwMode="auto">
          <a:xfrm>
            <a:off x="468313" y="528638"/>
            <a:ext cx="2368550" cy="66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3300"/>
                </a:solidFill>
              </a:rPr>
              <a:t>Disneyland</a:t>
            </a:r>
          </a:p>
        </p:txBody>
      </p:sp>
    </p:spTree>
    <p:extLst>
      <p:ext uri="{BB962C8B-B14F-4D97-AF65-F5344CB8AC3E}">
        <p14:creationId xmlns:p14="http://schemas.microsoft.com/office/powerpoint/2010/main" val="658540373"/>
      </p:ext>
    </p:extLst>
  </p:cSld>
  <p:clrMapOvr>
    <a:masterClrMapping/>
  </p:clrMapOvr>
  <p:transition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1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1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1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1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1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1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1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1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1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1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1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1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1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1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187" grpId="0"/>
      <p:bldP spid="221188" grpId="0"/>
      <p:bldP spid="221189" grpId="0"/>
      <p:bldP spid="221190" grpId="0"/>
      <p:bldP spid="221191" grpId="0"/>
      <p:bldP spid="221192" grpId="0"/>
      <p:bldP spid="22119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81000" y="530225"/>
            <a:ext cx="8512175" cy="3914918"/>
          </a:xfr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/>
              <a:t>1.</a:t>
            </a:r>
            <a:r>
              <a:rPr lang="en-US" altLang="zh-CN" sz="3600" b="1" dirty="0">
                <a:solidFill>
                  <a:srgbClr val="FF0000"/>
                </a:solidFill>
              </a:rPr>
              <a:t> various</a:t>
            </a:r>
            <a:endParaRPr lang="en-US" altLang="zh-CN" sz="3600" b="1" dirty="0">
              <a:solidFill>
                <a:srgbClr val="0000FF"/>
              </a:solidFill>
            </a:endParaRPr>
          </a:p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/>
              <a:t>    </a:t>
            </a:r>
            <a:r>
              <a:rPr lang="en-US" altLang="zh-CN" sz="3600" b="1" dirty="0" err="1" smtClean="0"/>
              <a:t>eg</a:t>
            </a:r>
            <a:r>
              <a:rPr lang="en-US" altLang="zh-CN" sz="3600" b="1" dirty="0" smtClean="0"/>
              <a:t>: There </a:t>
            </a:r>
            <a:r>
              <a:rPr lang="en-US" altLang="zh-CN" sz="3600" b="1" dirty="0"/>
              <a:t>are </a:t>
            </a:r>
            <a:r>
              <a:rPr lang="en-US" altLang="zh-CN" sz="3600" b="1" dirty="0">
                <a:solidFill>
                  <a:srgbClr val="FF0000"/>
                </a:solidFill>
              </a:rPr>
              <a:t>various</a:t>
            </a:r>
            <a:r>
              <a:rPr lang="en-US" altLang="zh-CN" sz="3600" b="1" dirty="0"/>
              <a:t> ways of getting to </a:t>
            </a:r>
          </a:p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/>
              <a:t>    the stations from here.</a:t>
            </a:r>
          </a:p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 smtClean="0"/>
              <a:t>various (kinds of)=a </a:t>
            </a:r>
            <a:r>
              <a:rPr lang="en-US" altLang="zh-CN" sz="3600" b="1" dirty="0" smtClean="0">
                <a:solidFill>
                  <a:srgbClr val="FF0000"/>
                </a:solidFill>
              </a:rPr>
              <a:t>variety </a:t>
            </a:r>
            <a:r>
              <a:rPr lang="en-US" altLang="zh-CN" sz="3600" b="1" dirty="0" smtClean="0"/>
              <a:t>of  </a:t>
            </a:r>
            <a:r>
              <a:rPr lang="zh-CN" altLang="en-US" sz="3600" b="1" dirty="0" smtClean="0"/>
              <a:t>各种各样的</a:t>
            </a:r>
            <a:endParaRPr lang="en-US" altLang="zh-CN" sz="3600" b="1" dirty="0" smtClean="0"/>
          </a:p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 smtClean="0"/>
              <a:t>vary from … to … …</a:t>
            </a:r>
            <a:r>
              <a:rPr lang="zh-CN" altLang="en-US" sz="3600" b="1" dirty="0" smtClean="0"/>
              <a:t>和</a:t>
            </a:r>
            <a:r>
              <a:rPr lang="en-US" altLang="zh-CN" sz="3600" b="1" dirty="0" smtClean="0"/>
              <a:t>…</a:t>
            </a:r>
            <a:r>
              <a:rPr lang="zh-CN" altLang="en-US" sz="3600" b="1" dirty="0" smtClean="0"/>
              <a:t>之间存在不同</a:t>
            </a:r>
            <a:endParaRPr lang="en-US" altLang="zh-CN" sz="3600" b="1" dirty="0"/>
          </a:p>
        </p:txBody>
      </p:sp>
    </p:spTree>
    <p:extLst>
      <p:ext uri="{BB962C8B-B14F-4D97-AF65-F5344CB8AC3E}">
        <p14:creationId xmlns:p14="http://schemas.microsoft.com/office/powerpoint/2010/main" val="344869461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9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99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99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99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ChangeArrowheads="1"/>
          </p:cNvSpPr>
          <p:nvPr/>
        </p:nvSpPr>
        <p:spPr bwMode="auto">
          <a:xfrm>
            <a:off x="228600" y="3207097"/>
            <a:ext cx="8305800" cy="41365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  <a:tabLst/>
            </a:pPr>
            <a:r>
              <a:rPr lang="zh-CN" altLang="en-US" sz="3600" b="1" dirty="0" smtClean="0">
                <a:solidFill>
                  <a:srgbClr val="008000"/>
                </a:solidFill>
                <a:latin typeface="Times New Roman" pitchFamily="18" charset="0"/>
              </a:rPr>
              <a:t>我们的主题公园有各种各样的娱乐设施，你总能找到一款适合你们小孩的。</a:t>
            </a:r>
            <a:endParaRPr lang="en-US" altLang="zh-CN" sz="3600" b="1" dirty="0" smtClean="0">
              <a:solidFill>
                <a:srgbClr val="000000"/>
              </a:solidFill>
              <a:latin typeface="Times New Roman" pitchFamily="18" charset="0"/>
            </a:endParaRP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  <a:latin typeface="Times New Roman" pitchFamily="18" charset="0"/>
              </a:rPr>
              <a:t>There are a variety of  amusement </a:t>
            </a:r>
            <a:r>
              <a:rPr lang="en-US" altLang="zh-CN" sz="3600" b="1" dirty="0" smtClean="0">
                <a:solidFill>
                  <a:srgbClr val="FF0000"/>
                </a:solidFill>
                <a:latin typeface="Times New Roman" pitchFamily="18" charset="0"/>
              </a:rPr>
              <a:t>facilities </a:t>
            </a:r>
            <a:r>
              <a:rPr lang="en-US" altLang="zh-CN" sz="3600" b="1" dirty="0" smtClean="0">
                <a:solidFill>
                  <a:srgbClr val="000000"/>
                </a:solidFill>
                <a:latin typeface="Times New Roman" pitchFamily="18" charset="0"/>
              </a:rPr>
              <a:t> in our theme park, so you can always find one suitable for your children. 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  <a:latin typeface="Times New Roman" pitchFamily="18" charset="0"/>
              </a:rPr>
              <a:t> </a:t>
            </a:r>
          </a:p>
        </p:txBody>
      </p:sp>
      <p:sp>
        <p:nvSpPr>
          <p:cNvPr id="2" name="矩形 1"/>
          <p:cNvSpPr/>
          <p:nvPr/>
        </p:nvSpPr>
        <p:spPr>
          <a:xfrm>
            <a:off x="304800" y="609600"/>
            <a:ext cx="8001000" cy="200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srgbClr val="008000"/>
                </a:solidFill>
              </a:rPr>
              <a:t>由于各种原因，我不愿见他。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For </a:t>
            </a:r>
            <a:r>
              <a:rPr lang="en-US" altLang="zh-CN" sz="3600" b="1" dirty="0" smtClean="0">
                <a:solidFill>
                  <a:srgbClr val="FF0000"/>
                </a:solidFill>
              </a:rPr>
              <a:t>various</a:t>
            </a:r>
            <a:r>
              <a:rPr lang="zh-CN" altLang="en-US" sz="3600" b="1" dirty="0" smtClean="0">
                <a:solidFill>
                  <a:srgbClr val="FF0000"/>
                </a:solidFill>
              </a:rPr>
              <a:t>（</a:t>
            </a:r>
            <a:r>
              <a:rPr lang="en-US" altLang="zh-CN" sz="3600" b="1" dirty="0" smtClean="0">
                <a:solidFill>
                  <a:srgbClr val="FF0000"/>
                </a:solidFill>
              </a:rPr>
              <a:t>kinds of ) </a:t>
            </a:r>
            <a:r>
              <a:rPr lang="en-US" altLang="zh-CN" sz="3600" b="1" dirty="0" smtClean="0">
                <a:solidFill>
                  <a:srgbClr val="000000"/>
                </a:solidFill>
              </a:rPr>
              <a:t>reasons, I  prefer not to meet him. </a:t>
            </a:r>
            <a:r>
              <a:rPr lang="en-US" altLang="zh-CN" sz="3600" b="1" dirty="0" smtClean="0">
                <a:solidFill>
                  <a:srgbClr val="000000"/>
                </a:solidFill>
                <a:hlinkMouseOver r:id="rId3" action="ppaction://hlinkfile"/>
              </a:rPr>
              <a:t> </a:t>
            </a:r>
            <a:r>
              <a:rPr lang="en-US" altLang="zh-CN" sz="3600" b="1" dirty="0" smtClean="0">
                <a:solidFill>
                  <a:srgbClr val="00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4710335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6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6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6" name="Rectangle 8"/>
          <p:cNvSpPr>
            <a:spLocks noChangeArrowheads="1"/>
          </p:cNvSpPr>
          <p:nvPr/>
        </p:nvSpPr>
        <p:spPr bwMode="auto">
          <a:xfrm>
            <a:off x="2541588" y="1268413"/>
            <a:ext cx="5126037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000" b="1">
                <a:solidFill>
                  <a:srgbClr val="FF3300"/>
                </a:solidFill>
              </a:rPr>
              <a:t>What is a theme park?</a:t>
            </a:r>
          </a:p>
        </p:txBody>
      </p:sp>
      <p:sp>
        <p:nvSpPr>
          <p:cNvPr id="145418" name="Rectangle 10"/>
          <p:cNvSpPr>
            <a:spLocks noChangeArrowheads="1"/>
          </p:cNvSpPr>
          <p:nvPr/>
        </p:nvSpPr>
        <p:spPr bwMode="auto">
          <a:xfrm>
            <a:off x="1116013" y="2012950"/>
            <a:ext cx="4824412" cy="366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000000"/>
                </a:solidFill>
              </a:rPr>
              <a:t>It is a kind of amusement park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 dirty="0">
                <a:solidFill>
                  <a:srgbClr val="000000"/>
                </a:solidFill>
              </a:rPr>
              <a:t>which has a certain theme – that the whole park is based on.</a:t>
            </a:r>
          </a:p>
        </p:txBody>
      </p:sp>
      <p:pic>
        <p:nvPicPr>
          <p:cNvPr id="145420" name="Picture 12" descr="图片hukhuk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620713"/>
            <a:ext cx="1289050" cy="142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024879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45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04800" y="636588"/>
            <a:ext cx="8610600" cy="5576911"/>
          </a:xfr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/>
              <a:t>2.</a:t>
            </a:r>
            <a:r>
              <a:rPr lang="en-US" altLang="zh-CN" sz="3600" b="1" dirty="0">
                <a:solidFill>
                  <a:srgbClr val="FF0000"/>
                </a:solidFill>
              </a:rPr>
              <a:t> </a:t>
            </a:r>
            <a:r>
              <a:rPr lang="en-US" altLang="en-US" sz="3600" b="1" dirty="0">
                <a:solidFill>
                  <a:srgbClr val="FF0000"/>
                </a:solidFill>
              </a:rPr>
              <a:t>be famous for</a:t>
            </a:r>
            <a:endParaRPr lang="en-US" altLang="zh-CN" sz="3600" b="1" dirty="0"/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/>
              <a:t>    </a:t>
            </a:r>
            <a:r>
              <a:rPr lang="zh-CN" altLang="en-US" sz="3600" b="1" dirty="0" smtClean="0">
                <a:solidFill>
                  <a:srgbClr val="008000"/>
                </a:solidFill>
              </a:rPr>
              <a:t>纽约以其摩天大楼驰名，每年吸引了大量的游客。</a:t>
            </a:r>
            <a:endParaRPr lang="en-US" altLang="zh-CN" sz="3600" b="1" dirty="0" smtClean="0">
              <a:solidFill>
                <a:srgbClr val="008000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 smtClean="0"/>
              <a:t>   </a:t>
            </a:r>
            <a:r>
              <a:rPr lang="en-US" altLang="zh-CN" sz="3600" b="1" dirty="0" smtClean="0">
                <a:solidFill>
                  <a:srgbClr val="FF0000"/>
                </a:solidFill>
              </a:rPr>
              <a:t>Famous </a:t>
            </a:r>
            <a:r>
              <a:rPr lang="en-US" altLang="zh-CN" sz="3600" b="1" dirty="0">
                <a:solidFill>
                  <a:srgbClr val="FF0000"/>
                </a:solidFill>
              </a:rPr>
              <a:t>for</a:t>
            </a:r>
            <a:r>
              <a:rPr lang="en-US" altLang="zh-CN" sz="3600" b="1" dirty="0"/>
              <a:t> its </a:t>
            </a:r>
            <a:r>
              <a:rPr lang="en-US" altLang="zh-CN" sz="3600" b="1" dirty="0" smtClean="0"/>
              <a:t>skyscrapers, New York attracts a large number of tourists every year. </a:t>
            </a:r>
            <a:endParaRPr lang="en-US" altLang="zh-CN" sz="3600" b="1" dirty="0"/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>
                <a:solidFill>
                  <a:srgbClr val="FF0000"/>
                </a:solidFill>
              </a:rPr>
              <a:t>   be famous for =be known for  </a:t>
            </a: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zh-CN" sz="3600" b="1" dirty="0" smtClean="0">
                <a:solidFill>
                  <a:srgbClr val="FF0000"/>
                </a:solidFill>
              </a:rPr>
              <a:t>   be famous for = be known as  </a:t>
            </a: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zh-CN" altLang="en-US" sz="3600" b="1" kern="1200" dirty="0" smtClean="0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  作为</a:t>
            </a:r>
            <a:r>
              <a:rPr lang="en-US" altLang="zh-CN" sz="3600" b="1" kern="1200" dirty="0" smtClean="0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…</a:t>
            </a:r>
            <a:r>
              <a:rPr lang="zh-CN" altLang="en-US" sz="3600" b="1" kern="1200" dirty="0" smtClean="0">
                <a:solidFill>
                  <a:srgbClr val="0000FF"/>
                </a:solidFill>
                <a:latin typeface="Times New Roman" pitchFamily="18" charset="0"/>
                <a:ea typeface="宋体" pitchFamily="2" charset="-122"/>
              </a:rPr>
              <a:t>而闻名</a:t>
            </a:r>
            <a:endParaRPr lang="en-US" altLang="zh-CN" sz="3600" b="1" kern="1200" dirty="0">
              <a:solidFill>
                <a:srgbClr val="0000FF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139267" name="Rectangle 3"/>
          <p:cNvSpPr>
            <a:spLocks noChangeArrowheads="1"/>
          </p:cNvSpPr>
          <p:nvPr/>
        </p:nvSpPr>
        <p:spPr bwMode="auto">
          <a:xfrm>
            <a:off x="3886200" y="685800"/>
            <a:ext cx="4495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srgbClr val="0000FF"/>
                </a:solidFill>
              </a:rPr>
              <a:t>以</a:t>
            </a:r>
            <a:r>
              <a:rPr lang="en-US" altLang="zh-CN" sz="3600" b="1" dirty="0" smtClean="0">
                <a:solidFill>
                  <a:srgbClr val="0000FF"/>
                </a:solidFill>
                <a:latin typeface="Arial"/>
              </a:rPr>
              <a:t>……</a:t>
            </a:r>
            <a:r>
              <a:rPr lang="zh-CN" altLang="en-US" sz="3600" b="1" dirty="0" smtClean="0">
                <a:solidFill>
                  <a:srgbClr val="0000FF"/>
                </a:solidFill>
              </a:rPr>
              <a:t>而闻名</a:t>
            </a:r>
          </a:p>
        </p:txBody>
      </p:sp>
    </p:spTree>
    <p:extLst>
      <p:ext uri="{BB962C8B-B14F-4D97-AF65-F5344CB8AC3E}">
        <p14:creationId xmlns:p14="http://schemas.microsoft.com/office/powerpoint/2010/main" val="1993200058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39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392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392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392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392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9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26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40" name="Rectangle 4"/>
          <p:cNvSpPr>
            <a:spLocks noChangeArrowheads="1"/>
          </p:cNvSpPr>
          <p:nvPr/>
        </p:nvSpPr>
        <p:spPr bwMode="auto">
          <a:xfrm>
            <a:off x="457200" y="1787633"/>
            <a:ext cx="8534400" cy="1255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Beijing,</a:t>
            </a:r>
            <a:r>
              <a:rPr lang="zh-CN" altLang="en-US" sz="3600" b="1" dirty="0" smtClean="0">
                <a:solidFill>
                  <a:srgbClr val="000000"/>
                </a:solidFill>
              </a:rPr>
              <a:t> </a:t>
            </a:r>
            <a:r>
              <a:rPr lang="en-US" altLang="zh-CN" sz="3600" b="1" dirty="0" smtClean="0">
                <a:solidFill>
                  <a:srgbClr val="FF0000"/>
                </a:solidFill>
              </a:rPr>
              <a:t>known as  </a:t>
            </a:r>
            <a:r>
              <a:rPr lang="en-US" altLang="zh-CN" sz="3600" b="1" dirty="0" smtClean="0">
                <a:solidFill>
                  <a:srgbClr val="000000"/>
                </a:solidFill>
              </a:rPr>
              <a:t>the capital of China, is being polluted </a:t>
            </a:r>
            <a:r>
              <a:rPr lang="en-US" altLang="zh-CN" sz="3600" b="1" dirty="0" smtClean="0">
                <a:solidFill>
                  <a:srgbClr val="800000"/>
                </a:solidFill>
              </a:rPr>
              <a:t>severely</a:t>
            </a:r>
            <a:r>
              <a:rPr lang="en-US" altLang="zh-CN" sz="3600" b="1" dirty="0" smtClean="0">
                <a:solidFill>
                  <a:srgbClr val="000000"/>
                </a:solidFill>
              </a:rPr>
              <a:t>/seriously.</a:t>
            </a:r>
          </a:p>
        </p:txBody>
      </p:sp>
      <p:sp>
        <p:nvSpPr>
          <p:cNvPr id="2" name="矩形 1"/>
          <p:cNvSpPr/>
          <p:nvPr/>
        </p:nvSpPr>
        <p:spPr>
          <a:xfrm>
            <a:off x="457200" y="867508"/>
            <a:ext cx="8534400" cy="589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 dirty="0" smtClean="0">
                <a:solidFill>
                  <a:srgbClr val="008000"/>
                </a:solidFill>
              </a:rPr>
              <a:t>北京， 作为中国首都，正遭受严重的污染。</a:t>
            </a:r>
            <a:endParaRPr lang="en-US" altLang="zh-CN" sz="3200" b="1" kern="0" dirty="0" smtClean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918059"/>
      </p:ext>
    </p:extLst>
  </p:cSld>
  <p:clrMapOvr>
    <a:masterClrMapping/>
  </p:clrMapOvr>
  <p:transition>
    <p:blinds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03" name="Rectangle 7"/>
          <p:cNvSpPr>
            <a:spLocks noChangeArrowheads="1"/>
          </p:cNvSpPr>
          <p:nvPr/>
        </p:nvSpPr>
        <p:spPr bwMode="auto">
          <a:xfrm>
            <a:off x="617538" y="1885950"/>
            <a:ext cx="7993062" cy="451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______ team wins on Saturday will go through to the national championships. (2006</a:t>
            </a:r>
            <a:r>
              <a:rPr lang="zh-CN" altLang="en-US" sz="3600" b="1" dirty="0" smtClean="0">
                <a:solidFill>
                  <a:srgbClr val="000000"/>
                </a:solidFill>
              </a:rPr>
              <a:t>山东</a:t>
            </a:r>
            <a:r>
              <a:rPr lang="en-US" altLang="zh-CN" sz="3600" b="1" dirty="0" smtClean="0">
                <a:solidFill>
                  <a:srgbClr val="000000"/>
                </a:solidFill>
              </a:rPr>
              <a:t>)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A. No matter what     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B. No matter which      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C. Whatever     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D. Whichever</a:t>
            </a:r>
          </a:p>
        </p:txBody>
      </p:sp>
      <p:pic>
        <p:nvPicPr>
          <p:cNvPr id="132102" name="Picture 6" descr="图片204"/>
          <p:cNvPicPr preferRelativeResize="0"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791200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638053" y="685800"/>
            <a:ext cx="6404317" cy="72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kern="0" dirty="0" smtClean="0">
                <a:solidFill>
                  <a:srgbClr val="000000"/>
                </a:solidFill>
              </a:rPr>
              <a:t>3.</a:t>
            </a:r>
            <a:r>
              <a:rPr lang="en-US" altLang="zh-CN" sz="3600" b="1" kern="0" dirty="0" smtClean="0">
                <a:solidFill>
                  <a:srgbClr val="FF0000"/>
                </a:solidFill>
              </a:rPr>
              <a:t> </a:t>
            </a:r>
            <a:r>
              <a:rPr lang="en-US" altLang="en-US" sz="3600" b="1" kern="0" dirty="0" smtClean="0">
                <a:solidFill>
                  <a:srgbClr val="FF0000"/>
                </a:solidFill>
              </a:rPr>
              <a:t>whichever&amp; no matter which</a:t>
            </a:r>
            <a:endParaRPr lang="en-US" altLang="zh-CN" sz="3600" b="1" kern="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369148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2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91" name="Rectangle 11"/>
          <p:cNvSpPr>
            <a:spLocks noChangeArrowheads="1"/>
          </p:cNvSpPr>
          <p:nvPr/>
        </p:nvSpPr>
        <p:spPr bwMode="auto">
          <a:xfrm>
            <a:off x="533400" y="1990725"/>
            <a:ext cx="83820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These toys will help to keep the baby _______.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To my great___________, his false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beard fell off.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Our visits to the theatre made the  holiday more ________.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000000"/>
                </a:solidFill>
              </a:rPr>
              <a:t>Everyone was _______ at the story about the dog.</a:t>
            </a:r>
          </a:p>
        </p:txBody>
      </p:sp>
      <p:sp>
        <p:nvSpPr>
          <p:cNvPr id="148492" name="Rectangle 12"/>
          <p:cNvSpPr>
            <a:spLocks noChangeArrowheads="1"/>
          </p:cNvSpPr>
          <p:nvPr/>
        </p:nvSpPr>
        <p:spPr bwMode="auto">
          <a:xfrm>
            <a:off x="533400" y="2514600"/>
            <a:ext cx="168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FF0000"/>
                </a:solidFill>
              </a:rPr>
              <a:t>amused</a:t>
            </a:r>
          </a:p>
        </p:txBody>
      </p:sp>
      <p:sp>
        <p:nvSpPr>
          <p:cNvPr id="148493" name="Rectangle 13"/>
          <p:cNvSpPr>
            <a:spLocks noChangeArrowheads="1"/>
          </p:cNvSpPr>
          <p:nvPr/>
        </p:nvSpPr>
        <p:spPr bwMode="auto">
          <a:xfrm>
            <a:off x="3043178" y="3142665"/>
            <a:ext cx="244169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smtClean="0">
                <a:solidFill>
                  <a:srgbClr val="FF0000"/>
                </a:solidFill>
              </a:rPr>
              <a:t>amusement</a:t>
            </a:r>
          </a:p>
        </p:txBody>
      </p:sp>
      <p:sp>
        <p:nvSpPr>
          <p:cNvPr id="148494" name="Rectangle 14"/>
          <p:cNvSpPr>
            <a:spLocks noChangeArrowheads="1"/>
          </p:cNvSpPr>
          <p:nvPr/>
        </p:nvSpPr>
        <p:spPr bwMode="auto">
          <a:xfrm>
            <a:off x="3276600" y="4724400"/>
            <a:ext cx="18351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FF0000"/>
                </a:solidFill>
              </a:rPr>
              <a:t>amusing</a:t>
            </a:r>
          </a:p>
        </p:txBody>
      </p:sp>
      <p:sp>
        <p:nvSpPr>
          <p:cNvPr id="148495" name="Rectangle 15"/>
          <p:cNvSpPr>
            <a:spLocks noChangeArrowheads="1"/>
          </p:cNvSpPr>
          <p:nvPr/>
        </p:nvSpPr>
        <p:spPr bwMode="auto">
          <a:xfrm>
            <a:off x="3422650" y="5257800"/>
            <a:ext cx="16827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FF0000"/>
                </a:solidFill>
              </a:rPr>
              <a:t>amused</a:t>
            </a:r>
          </a:p>
        </p:txBody>
      </p:sp>
      <p:sp>
        <p:nvSpPr>
          <p:cNvPr id="2" name="矩形 1"/>
          <p:cNvSpPr/>
          <p:nvPr/>
        </p:nvSpPr>
        <p:spPr>
          <a:xfrm>
            <a:off x="685800" y="759069"/>
            <a:ext cx="6327507" cy="693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kern="0" dirty="0" smtClean="0">
                <a:solidFill>
                  <a:srgbClr val="000000"/>
                </a:solidFill>
              </a:rPr>
              <a:t>4.</a:t>
            </a:r>
            <a:r>
              <a:rPr lang="en-US" altLang="zh-CN" sz="3600" b="1" kern="0" dirty="0" smtClean="0">
                <a:solidFill>
                  <a:srgbClr val="FF0000"/>
                </a:solidFill>
              </a:rPr>
              <a:t> amuse v. </a:t>
            </a:r>
            <a:r>
              <a:rPr lang="zh-CN" altLang="en-US" sz="3600" b="1" kern="0" dirty="0" smtClean="0">
                <a:solidFill>
                  <a:srgbClr val="FF0000"/>
                </a:solidFill>
              </a:rPr>
              <a:t>使发笑；使愉快</a:t>
            </a:r>
          </a:p>
        </p:txBody>
      </p:sp>
    </p:spTree>
    <p:extLst>
      <p:ext uri="{BB962C8B-B14F-4D97-AF65-F5344CB8AC3E}">
        <p14:creationId xmlns:p14="http://schemas.microsoft.com/office/powerpoint/2010/main" val="213736741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8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8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8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8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492" grpId="0"/>
      <p:bldP spid="148493" grpId="0"/>
      <p:bldP spid="148494" grpId="0"/>
      <p:bldP spid="14849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803275"/>
            <a:ext cx="8280400" cy="1906588"/>
          </a:xfrm>
          <a:noFill/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5.</a:t>
            </a:r>
            <a:r>
              <a:rPr lang="en-US" altLang="zh-CN" sz="3600" b="1">
                <a:solidFill>
                  <a:srgbClr val="FF0000"/>
                </a:solidFill>
              </a:rPr>
              <a:t> </a:t>
            </a:r>
            <a:r>
              <a:rPr lang="en-US" altLang="en-US" sz="3600" b="1">
                <a:solidFill>
                  <a:srgbClr val="FF0000"/>
                </a:solidFill>
              </a:rPr>
              <a:t>attraction</a:t>
            </a: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endParaRPr lang="en-US" altLang="zh-CN" sz="3600" b="1">
              <a:solidFill>
                <a:srgbClr val="0000FF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    </a:t>
            </a:r>
          </a:p>
        </p:txBody>
      </p:sp>
      <p:sp>
        <p:nvSpPr>
          <p:cNvPr id="152579" name="Rectangle 3"/>
          <p:cNvSpPr>
            <a:spLocks noChangeArrowheads="1"/>
          </p:cNvSpPr>
          <p:nvPr/>
        </p:nvSpPr>
        <p:spPr bwMode="auto">
          <a:xfrm>
            <a:off x="987425" y="1460500"/>
            <a:ext cx="7775575" cy="696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smtClean="0">
                <a:solidFill>
                  <a:srgbClr val="0000FF"/>
                </a:solidFill>
              </a:rPr>
              <a:t>n. 有吸引力的事物；吸引</a:t>
            </a:r>
            <a:r>
              <a:rPr lang="zh-CN" altLang="en-US" sz="3600" b="1" smtClean="0">
                <a:solidFill>
                  <a:srgbClr val="0000FF"/>
                </a:solidFill>
              </a:rPr>
              <a:t>；</a:t>
            </a:r>
            <a:r>
              <a:rPr lang="en-US" altLang="en-US" sz="3600" b="1" smtClean="0">
                <a:solidFill>
                  <a:srgbClr val="0000FF"/>
                </a:solidFill>
              </a:rPr>
              <a:t>吸引力</a:t>
            </a:r>
          </a:p>
        </p:txBody>
      </p:sp>
      <p:sp>
        <p:nvSpPr>
          <p:cNvPr id="152580" name="Rectangle 4"/>
          <p:cNvSpPr>
            <a:spLocks noChangeArrowheads="1"/>
          </p:cNvSpPr>
          <p:nvPr/>
        </p:nvSpPr>
        <p:spPr bwMode="auto">
          <a:xfrm>
            <a:off x="911225" y="2174875"/>
            <a:ext cx="7772400" cy="372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One of the main </a:t>
            </a:r>
            <a:r>
              <a:rPr lang="en-US" altLang="zh-CN" sz="3600" b="1" smtClean="0">
                <a:solidFill>
                  <a:srgbClr val="FF0000"/>
                </a:solidFill>
              </a:rPr>
              <a:t>attractions </a:t>
            </a:r>
            <a:r>
              <a:rPr lang="en-US" altLang="zh-CN" sz="3600" b="1" smtClean="0">
                <a:solidFill>
                  <a:srgbClr val="000000"/>
                </a:solidFill>
              </a:rPr>
              <a:t>of the job is the high salary. 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smtClean="0">
                <a:solidFill>
                  <a:srgbClr val="008000"/>
                </a:solidFill>
              </a:rPr>
              <a:t>这份工作最吸引人的是薪水高。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She felt an immediate </a:t>
            </a:r>
            <a:r>
              <a:rPr lang="en-US" altLang="zh-CN" sz="3600" b="1" smtClean="0">
                <a:solidFill>
                  <a:srgbClr val="FF0000"/>
                </a:solidFill>
              </a:rPr>
              <a:t>attraction</a:t>
            </a:r>
            <a:r>
              <a:rPr lang="en-US" altLang="zh-CN" sz="3600" b="1" smtClean="0">
                <a:solidFill>
                  <a:srgbClr val="000000"/>
                </a:solidFill>
              </a:rPr>
              <a:t> to  him.  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smtClean="0">
                <a:solidFill>
                  <a:srgbClr val="008000"/>
                </a:solidFill>
              </a:rPr>
              <a:t>她对他一见钟情。</a:t>
            </a:r>
          </a:p>
        </p:txBody>
      </p:sp>
    </p:spTree>
    <p:extLst>
      <p:ext uri="{BB962C8B-B14F-4D97-AF65-F5344CB8AC3E}">
        <p14:creationId xmlns:p14="http://schemas.microsoft.com/office/powerpoint/2010/main" val="2506648225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2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25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25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525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52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57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ChangeArrowheads="1"/>
          </p:cNvSpPr>
          <p:nvPr/>
        </p:nvSpPr>
        <p:spPr bwMode="auto">
          <a:xfrm>
            <a:off x="609600" y="2667000"/>
            <a:ext cx="7993063" cy="294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I can't see the _______ of sitting on the beach all day.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A. attraction            B. appreciation 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C. attention             D. application</a:t>
            </a:r>
          </a:p>
        </p:txBody>
      </p:sp>
      <p:grpSp>
        <p:nvGrpSpPr>
          <p:cNvPr id="153603" name="Group 3"/>
          <p:cNvGrpSpPr>
            <a:grpSpLocks/>
          </p:cNvGrpSpPr>
          <p:nvPr/>
        </p:nvGrpSpPr>
        <p:grpSpPr bwMode="auto">
          <a:xfrm>
            <a:off x="762000" y="1371600"/>
            <a:ext cx="1219200" cy="1219200"/>
            <a:chOff x="4944" y="2832"/>
            <a:chExt cx="672" cy="768"/>
          </a:xfrm>
        </p:grpSpPr>
        <p:pic>
          <p:nvPicPr>
            <p:cNvPr id="153604" name="Picture 4" descr="PPK-study"/>
            <p:cNvPicPr preferRelativeResize="0"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4" y="2832"/>
              <a:ext cx="624" cy="5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3605" name="WordArt 5"/>
            <p:cNvSpPr>
              <a:spLocks noChangeArrowheads="1" noChangeShapeType="1" noTextEdit="1"/>
            </p:cNvSpPr>
            <p:nvPr/>
          </p:nvSpPr>
          <p:spPr bwMode="auto">
            <a:xfrm>
              <a:off x="4944" y="3360"/>
              <a:ext cx="672" cy="24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600" b="1" kern="10" smtClean="0">
                  <a:ln w="12700">
                    <a:solidFill>
                      <a:srgbClr val="00CCFF"/>
                    </a:solidFill>
                    <a:round/>
                    <a:headEnd/>
                    <a:tailEnd/>
                  </a:ln>
                  <a:gradFill rotWithShape="0">
                    <a:gsLst>
                      <a:gs pos="0">
                        <a:srgbClr val="A603AB"/>
                      </a:gs>
                      <a:gs pos="12000">
                        <a:srgbClr val="E81766"/>
                      </a:gs>
                      <a:gs pos="27000">
                        <a:srgbClr val="EE3F17"/>
                      </a:gs>
                      <a:gs pos="48000">
                        <a:srgbClr val="FFFF00"/>
                      </a:gs>
                      <a:gs pos="64999">
                        <a:srgbClr val="1A8D48"/>
                      </a:gs>
                      <a:gs pos="78999">
                        <a:srgbClr val="0819FB"/>
                      </a:gs>
                      <a:gs pos="100000">
                        <a:srgbClr val="A603AB"/>
                      </a:gs>
                    </a:gsLst>
                    <a:lin ang="0" scaled="1"/>
                  </a:gradFill>
                  <a:effectLst>
                    <a:outerShdw dist="35921" dir="2700000" sy="50000" kx="2115830" algn="bl" rotWithShape="0">
                      <a:srgbClr val="C0C0C0">
                        <a:alpha val="80000"/>
                      </a:srgbClr>
                    </a:outerShdw>
                  </a:effectLst>
                  <a:latin typeface="Arial"/>
                  <a:cs typeface="Arial"/>
                </a:rPr>
                <a:t>practice </a:t>
              </a:r>
              <a:endParaRPr lang="zh-CN" altLang="en-US" sz="3600" b="1" kern="10" smtClean="0">
                <a:ln w="12700">
                  <a:solidFill>
                    <a:srgbClr val="00CCFF"/>
                  </a:solidFill>
                  <a:round/>
                  <a:headEnd/>
                  <a:tailE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80000"/>
                    </a:srgbClr>
                  </a:outerShdw>
                </a:effectLst>
                <a:latin typeface="Arial"/>
                <a:cs typeface="Arial"/>
              </a:endParaRPr>
            </a:p>
          </p:txBody>
        </p:sp>
      </p:grpSp>
      <p:sp>
        <p:nvSpPr>
          <p:cNvPr id="153606" name="Rectangle 6"/>
          <p:cNvSpPr>
            <a:spLocks noChangeArrowheads="1"/>
          </p:cNvSpPr>
          <p:nvPr/>
        </p:nvSpPr>
        <p:spPr bwMode="auto">
          <a:xfrm>
            <a:off x="2057400" y="1676400"/>
            <a:ext cx="6400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smtClean="0">
                <a:solidFill>
                  <a:srgbClr val="993300"/>
                </a:solidFill>
              </a:rPr>
              <a:t>Choose the best answer</a:t>
            </a:r>
            <a:r>
              <a:rPr lang="en-US" altLang="zh-CN" sz="3600" b="1" smtClean="0">
                <a:solidFill>
                  <a:srgbClr val="993300"/>
                </a:solidFill>
              </a:rPr>
              <a:t>.</a:t>
            </a:r>
          </a:p>
        </p:txBody>
      </p:sp>
      <p:pic>
        <p:nvPicPr>
          <p:cNvPr id="153607" name="Picture 7" descr="图片204"/>
          <p:cNvPicPr preferRelativeResize="0"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244975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845011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35000" y="1016000"/>
            <a:ext cx="8280400" cy="1987550"/>
          </a:xfrm>
          <a:noFill/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6.</a:t>
            </a:r>
            <a:r>
              <a:rPr lang="en-US" altLang="zh-CN" sz="3600" b="1">
                <a:solidFill>
                  <a:srgbClr val="FF0000"/>
                </a:solidFill>
              </a:rPr>
              <a:t> </a:t>
            </a:r>
            <a:r>
              <a:rPr lang="en-US" altLang="en-US" sz="3600" b="1">
                <a:solidFill>
                  <a:srgbClr val="FF0000"/>
                </a:solidFill>
              </a:rPr>
              <a:t>no wonder</a:t>
            </a:r>
          </a:p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endParaRPr lang="en-US" altLang="zh-CN" sz="3600" b="1">
              <a:solidFill>
                <a:srgbClr val="0000FF"/>
              </a:solidFill>
            </a:endParaRPr>
          </a:p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    </a:t>
            </a:r>
          </a:p>
        </p:txBody>
      </p:sp>
      <p:sp>
        <p:nvSpPr>
          <p:cNvPr id="156675" name="Rectangle 3"/>
          <p:cNvSpPr>
            <a:spLocks noChangeArrowheads="1"/>
          </p:cNvSpPr>
          <p:nvPr/>
        </p:nvSpPr>
        <p:spPr bwMode="auto">
          <a:xfrm>
            <a:off x="1089025" y="1673225"/>
            <a:ext cx="7467600" cy="723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smtClean="0">
                <a:solidFill>
                  <a:srgbClr val="0000FF"/>
                </a:solidFill>
              </a:rPr>
              <a:t>难怪；不足为奇</a:t>
            </a:r>
            <a:endParaRPr lang="en-US" altLang="en-US" sz="3600" b="1" smtClean="0">
              <a:solidFill>
                <a:srgbClr val="0000FF"/>
              </a:solidFill>
            </a:endParaRPr>
          </a:p>
        </p:txBody>
      </p:sp>
      <p:sp>
        <p:nvSpPr>
          <p:cNvPr id="156676" name="Rectangle 4"/>
          <p:cNvSpPr>
            <a:spLocks noChangeArrowheads="1"/>
          </p:cNvSpPr>
          <p:nvPr/>
        </p:nvSpPr>
        <p:spPr bwMode="auto">
          <a:xfrm>
            <a:off x="1012825" y="2387600"/>
            <a:ext cx="7772400" cy="325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FF0000"/>
                </a:solidFill>
              </a:rPr>
              <a:t>No wonder</a:t>
            </a:r>
            <a:r>
              <a:rPr lang="en-US" altLang="zh-CN" sz="3600" b="1" smtClean="0">
                <a:solidFill>
                  <a:srgbClr val="000000"/>
                </a:solidFill>
              </a:rPr>
              <a:t> the firm makes a loss; the office is terribly overstaffed. 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smtClean="0">
                <a:solidFill>
                  <a:srgbClr val="008000"/>
                </a:solidFill>
              </a:rPr>
              <a:t>难怪公司亏损，办公室严重超编。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FF0000"/>
                </a:solidFill>
              </a:rPr>
              <a:t>No wonder</a:t>
            </a:r>
            <a:r>
              <a:rPr lang="en-US" altLang="zh-CN" sz="3600" b="1" smtClean="0">
                <a:solidFill>
                  <a:srgbClr val="000000"/>
                </a:solidFill>
              </a:rPr>
              <a:t> you were late!  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smtClean="0">
                <a:solidFill>
                  <a:srgbClr val="008000"/>
                </a:solidFill>
              </a:rPr>
              <a:t>难怪你来晚了</a:t>
            </a:r>
            <a:r>
              <a:rPr lang="en-US" altLang="zh-CN" sz="3600" b="1" smtClean="0">
                <a:solidFill>
                  <a:srgbClr val="008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93130355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6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66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66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566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56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7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ChangeArrowheads="1"/>
          </p:cNvSpPr>
          <p:nvPr/>
        </p:nvSpPr>
        <p:spPr bwMode="auto">
          <a:xfrm>
            <a:off x="693738" y="2514600"/>
            <a:ext cx="7993062" cy="294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______ the children are excited — this is the first time they’ve been abroad.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A. No hurry            B. No wonder  </a:t>
            </a:r>
          </a:p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C. No need              D. No problem </a:t>
            </a:r>
          </a:p>
        </p:txBody>
      </p:sp>
      <p:grpSp>
        <p:nvGrpSpPr>
          <p:cNvPr id="157699" name="Group 3"/>
          <p:cNvGrpSpPr>
            <a:grpSpLocks/>
          </p:cNvGrpSpPr>
          <p:nvPr/>
        </p:nvGrpSpPr>
        <p:grpSpPr bwMode="auto">
          <a:xfrm>
            <a:off x="838200" y="1295400"/>
            <a:ext cx="1219200" cy="1219200"/>
            <a:chOff x="4944" y="2832"/>
            <a:chExt cx="672" cy="768"/>
          </a:xfrm>
        </p:grpSpPr>
        <p:pic>
          <p:nvPicPr>
            <p:cNvPr id="157700" name="Picture 4" descr="PPK-study"/>
            <p:cNvPicPr preferRelativeResize="0"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4" y="2832"/>
              <a:ext cx="624" cy="5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7701" name="WordArt 5"/>
            <p:cNvSpPr>
              <a:spLocks noChangeArrowheads="1" noChangeShapeType="1" noTextEdit="1"/>
            </p:cNvSpPr>
            <p:nvPr/>
          </p:nvSpPr>
          <p:spPr bwMode="auto">
            <a:xfrm>
              <a:off x="4944" y="3360"/>
              <a:ext cx="672" cy="24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600" b="1" kern="10" smtClean="0">
                  <a:ln w="12700">
                    <a:solidFill>
                      <a:srgbClr val="00CCFF"/>
                    </a:solidFill>
                    <a:round/>
                    <a:headEnd/>
                    <a:tailEnd/>
                  </a:ln>
                  <a:gradFill rotWithShape="0">
                    <a:gsLst>
                      <a:gs pos="0">
                        <a:srgbClr val="A603AB"/>
                      </a:gs>
                      <a:gs pos="12000">
                        <a:srgbClr val="E81766"/>
                      </a:gs>
                      <a:gs pos="27000">
                        <a:srgbClr val="EE3F17"/>
                      </a:gs>
                      <a:gs pos="48000">
                        <a:srgbClr val="FFFF00"/>
                      </a:gs>
                      <a:gs pos="64999">
                        <a:srgbClr val="1A8D48"/>
                      </a:gs>
                      <a:gs pos="78999">
                        <a:srgbClr val="0819FB"/>
                      </a:gs>
                      <a:gs pos="100000">
                        <a:srgbClr val="A603AB"/>
                      </a:gs>
                    </a:gsLst>
                    <a:lin ang="0" scaled="1"/>
                  </a:gradFill>
                  <a:effectLst>
                    <a:outerShdw dist="35921" dir="2700000" sy="50000" kx="2115830" algn="bl" rotWithShape="0">
                      <a:srgbClr val="C0C0C0">
                        <a:alpha val="80000"/>
                      </a:srgbClr>
                    </a:outerShdw>
                  </a:effectLst>
                  <a:latin typeface="Arial"/>
                  <a:cs typeface="Arial"/>
                </a:rPr>
                <a:t>practice </a:t>
              </a:r>
              <a:endParaRPr lang="zh-CN" altLang="en-US" sz="3600" b="1" kern="10" smtClean="0">
                <a:ln w="12700">
                  <a:solidFill>
                    <a:srgbClr val="00CCFF"/>
                  </a:solidFill>
                  <a:round/>
                  <a:headEnd/>
                  <a:tailE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80000"/>
                    </a:srgbClr>
                  </a:outerShdw>
                </a:effectLst>
                <a:latin typeface="Arial"/>
                <a:cs typeface="Arial"/>
              </a:endParaRPr>
            </a:p>
          </p:txBody>
        </p:sp>
      </p:grpSp>
      <p:sp>
        <p:nvSpPr>
          <p:cNvPr id="157702" name="Rectangle 6"/>
          <p:cNvSpPr>
            <a:spLocks noChangeArrowheads="1"/>
          </p:cNvSpPr>
          <p:nvPr/>
        </p:nvSpPr>
        <p:spPr bwMode="auto">
          <a:xfrm>
            <a:off x="2057400" y="1600200"/>
            <a:ext cx="6400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smtClean="0">
                <a:solidFill>
                  <a:srgbClr val="993300"/>
                </a:solidFill>
              </a:rPr>
              <a:t>Choose the best answer</a:t>
            </a:r>
            <a:r>
              <a:rPr lang="en-US" altLang="zh-CN" sz="3600" b="1" smtClean="0">
                <a:solidFill>
                  <a:srgbClr val="993300"/>
                </a:solidFill>
              </a:rPr>
              <a:t>.</a:t>
            </a:r>
          </a:p>
        </p:txBody>
      </p:sp>
      <p:pic>
        <p:nvPicPr>
          <p:cNvPr id="157703" name="Picture 7" descr="图片204"/>
          <p:cNvPicPr preferRelativeResize="0"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038600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818016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7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685800"/>
            <a:ext cx="8280400" cy="1987550"/>
          </a:xfrm>
          <a:noFill/>
        </p:spPr>
        <p:txBody>
          <a:bodyPr>
            <a:spAutoFit/>
          </a:bodyPr>
          <a:lstStyle/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7.</a:t>
            </a:r>
            <a:r>
              <a:rPr lang="en-US" altLang="zh-CN" sz="3600" b="1">
                <a:solidFill>
                  <a:srgbClr val="FF0000"/>
                </a:solidFill>
              </a:rPr>
              <a:t> </a:t>
            </a:r>
            <a:r>
              <a:rPr lang="en-US" altLang="en-US" sz="3600" b="1">
                <a:solidFill>
                  <a:srgbClr val="FF0000"/>
                </a:solidFill>
              </a:rPr>
              <a:t>wherever</a:t>
            </a:r>
          </a:p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endParaRPr lang="en-US" altLang="zh-CN" sz="3600" b="1">
              <a:solidFill>
                <a:srgbClr val="0000FF"/>
              </a:solidFill>
            </a:endParaRPr>
          </a:p>
          <a:p>
            <a:pPr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    </a:t>
            </a:r>
          </a:p>
        </p:txBody>
      </p:sp>
      <p:sp>
        <p:nvSpPr>
          <p:cNvPr id="160771" name="Rectangle 3"/>
          <p:cNvSpPr>
            <a:spLocks noChangeArrowheads="1"/>
          </p:cNvSpPr>
          <p:nvPr/>
        </p:nvSpPr>
        <p:spPr bwMode="auto">
          <a:xfrm>
            <a:off x="987425" y="1343025"/>
            <a:ext cx="7467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smtClean="0">
                <a:solidFill>
                  <a:srgbClr val="0000FF"/>
                </a:solidFill>
              </a:rPr>
              <a:t>adv. &amp; conj. 无论在什么地方；各处</a:t>
            </a:r>
          </a:p>
        </p:txBody>
      </p:sp>
      <p:sp>
        <p:nvSpPr>
          <p:cNvPr id="160772" name="Rectangle 4"/>
          <p:cNvSpPr>
            <a:spLocks noChangeArrowheads="1"/>
          </p:cNvSpPr>
          <p:nvPr/>
        </p:nvSpPr>
        <p:spPr bwMode="auto">
          <a:xfrm>
            <a:off x="911225" y="2057400"/>
            <a:ext cx="7772400" cy="393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Sit </a:t>
            </a:r>
            <a:r>
              <a:rPr lang="en-US" altLang="zh-CN" sz="3600" b="1" smtClean="0">
                <a:solidFill>
                  <a:srgbClr val="FF0000"/>
                </a:solidFill>
              </a:rPr>
              <a:t>wherever </a:t>
            </a:r>
            <a:r>
              <a:rPr lang="en-US" altLang="zh-CN" sz="3600" b="1" smtClean="0">
                <a:solidFill>
                  <a:srgbClr val="000000"/>
                </a:solidFill>
              </a:rPr>
              <a:t>you like.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smtClean="0">
                <a:solidFill>
                  <a:srgbClr val="008000"/>
                </a:solidFill>
              </a:rPr>
              <a:t>您愿意坐在哪儿都行。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I'll find him, </a:t>
            </a:r>
            <a:r>
              <a:rPr lang="en-US" altLang="zh-CN" sz="3600" b="1" smtClean="0">
                <a:solidFill>
                  <a:srgbClr val="FF0000"/>
                </a:solidFill>
              </a:rPr>
              <a:t>wherever </a:t>
            </a:r>
            <a:r>
              <a:rPr lang="en-US" altLang="zh-CN" sz="3600" b="1" smtClean="0">
                <a:solidFill>
                  <a:srgbClr val="000000"/>
                </a:solidFill>
              </a:rPr>
              <a:t>he is.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smtClean="0">
                <a:solidFill>
                  <a:srgbClr val="008000"/>
                </a:solidFill>
              </a:rPr>
              <a:t>不管他在哪儿我都要把他找到。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FF0000"/>
                </a:solidFill>
              </a:rPr>
              <a:t>Wherever </a:t>
            </a:r>
            <a:r>
              <a:rPr lang="en-US" altLang="zh-CN" sz="3600" b="1" smtClean="0">
                <a:solidFill>
                  <a:srgbClr val="000000"/>
                </a:solidFill>
              </a:rPr>
              <a:t>she goes, there are crowds  of people waiting to see her.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smtClean="0">
                <a:solidFill>
                  <a:srgbClr val="008000"/>
                </a:solidFill>
              </a:rPr>
              <a:t>她所到之处都有成群的人等着见她。</a:t>
            </a:r>
          </a:p>
        </p:txBody>
      </p:sp>
    </p:spTree>
    <p:extLst>
      <p:ext uri="{BB962C8B-B14F-4D97-AF65-F5344CB8AC3E}">
        <p14:creationId xmlns:p14="http://schemas.microsoft.com/office/powerpoint/2010/main" val="656079390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0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07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0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60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60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607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60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77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30" name="Rectangle 10"/>
          <p:cNvSpPr>
            <a:spLocks noChangeArrowheads="1"/>
          </p:cNvSpPr>
          <p:nvPr/>
        </p:nvSpPr>
        <p:spPr bwMode="auto">
          <a:xfrm>
            <a:off x="617538" y="2540000"/>
            <a:ext cx="7993062" cy="325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In peace, too, the Red Cross is expected to send help _____ there is human suffering. (2006</a:t>
            </a:r>
            <a:r>
              <a:rPr lang="zh-CN" altLang="en-US" sz="3600" b="1" smtClean="0">
                <a:solidFill>
                  <a:srgbClr val="000000"/>
                </a:solidFill>
              </a:rPr>
              <a:t>江西</a:t>
            </a:r>
            <a:r>
              <a:rPr lang="en-US" altLang="zh-CN" sz="3600" b="1" smtClean="0">
                <a:solidFill>
                  <a:srgbClr val="000000"/>
                </a:solidFill>
              </a:rPr>
              <a:t>)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A. whoever                   B. however     </a:t>
            </a:r>
          </a:p>
          <a:p>
            <a:pPr fontAlgn="base">
              <a:lnSpc>
                <a:spcPct val="11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</a:rPr>
              <a:t>C. whatever                 D. wherever</a:t>
            </a:r>
            <a:r>
              <a:rPr lang="en-US" altLang="zh-CN" sz="3600" smtClean="0">
                <a:solidFill>
                  <a:srgbClr val="000000"/>
                </a:solidFill>
              </a:rPr>
              <a:t>   </a:t>
            </a:r>
          </a:p>
        </p:txBody>
      </p:sp>
      <p:grpSp>
        <p:nvGrpSpPr>
          <p:cNvPr id="56323" name="Group 3"/>
          <p:cNvGrpSpPr>
            <a:grpSpLocks/>
          </p:cNvGrpSpPr>
          <p:nvPr/>
        </p:nvGrpSpPr>
        <p:grpSpPr bwMode="auto">
          <a:xfrm>
            <a:off x="762000" y="1143000"/>
            <a:ext cx="1219200" cy="1219200"/>
            <a:chOff x="4944" y="2832"/>
            <a:chExt cx="672" cy="768"/>
          </a:xfrm>
        </p:grpSpPr>
        <p:pic>
          <p:nvPicPr>
            <p:cNvPr id="56324" name="Picture 4" descr="PPK-study"/>
            <p:cNvPicPr preferRelativeResize="0"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4" y="2832"/>
              <a:ext cx="624" cy="5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6325" name="WordArt 5"/>
            <p:cNvSpPr>
              <a:spLocks noChangeArrowheads="1" noChangeShapeType="1" noTextEdit="1"/>
            </p:cNvSpPr>
            <p:nvPr/>
          </p:nvSpPr>
          <p:spPr bwMode="auto">
            <a:xfrm>
              <a:off x="4944" y="3360"/>
              <a:ext cx="672" cy="24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600" b="1" kern="10" smtClean="0">
                  <a:ln w="12700">
                    <a:solidFill>
                      <a:srgbClr val="00CCFF"/>
                    </a:solidFill>
                    <a:round/>
                    <a:headEnd/>
                    <a:tailEnd/>
                  </a:ln>
                  <a:gradFill rotWithShape="0">
                    <a:gsLst>
                      <a:gs pos="0">
                        <a:srgbClr val="A603AB"/>
                      </a:gs>
                      <a:gs pos="12000">
                        <a:srgbClr val="E81766"/>
                      </a:gs>
                      <a:gs pos="27000">
                        <a:srgbClr val="EE3F17"/>
                      </a:gs>
                      <a:gs pos="48000">
                        <a:srgbClr val="FFFF00"/>
                      </a:gs>
                      <a:gs pos="64999">
                        <a:srgbClr val="1A8D48"/>
                      </a:gs>
                      <a:gs pos="78999">
                        <a:srgbClr val="0819FB"/>
                      </a:gs>
                      <a:gs pos="100000">
                        <a:srgbClr val="A603AB"/>
                      </a:gs>
                    </a:gsLst>
                    <a:lin ang="0" scaled="1"/>
                  </a:gradFill>
                  <a:effectLst>
                    <a:outerShdw dist="35921" dir="2700000" sy="50000" kx="2115830" algn="bl" rotWithShape="0">
                      <a:srgbClr val="C0C0C0">
                        <a:alpha val="80000"/>
                      </a:srgbClr>
                    </a:outerShdw>
                  </a:effectLst>
                  <a:latin typeface="Arial"/>
                  <a:cs typeface="Arial"/>
                </a:rPr>
                <a:t>practice </a:t>
              </a:r>
              <a:endParaRPr lang="zh-CN" altLang="en-US" sz="3600" b="1" kern="10" smtClean="0">
                <a:ln w="12700">
                  <a:solidFill>
                    <a:srgbClr val="00CCFF"/>
                  </a:solidFill>
                  <a:round/>
                  <a:headEnd/>
                  <a:tailE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80000"/>
                    </a:srgbClr>
                  </a:outerShdw>
                </a:effectLst>
                <a:latin typeface="Arial"/>
                <a:cs typeface="Arial"/>
              </a:endParaRPr>
            </a:p>
          </p:txBody>
        </p:sp>
      </p:grpSp>
      <p:sp>
        <p:nvSpPr>
          <p:cNvPr id="56327" name="Rectangle 7"/>
          <p:cNvSpPr>
            <a:spLocks noChangeArrowheads="1"/>
          </p:cNvSpPr>
          <p:nvPr/>
        </p:nvSpPr>
        <p:spPr bwMode="auto">
          <a:xfrm>
            <a:off x="2057400" y="1492250"/>
            <a:ext cx="6400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smtClean="0">
                <a:solidFill>
                  <a:srgbClr val="993300"/>
                </a:solidFill>
              </a:rPr>
              <a:t>Choose the best answer</a:t>
            </a:r>
            <a:r>
              <a:rPr lang="en-US" altLang="zh-CN" sz="3600" b="1" smtClean="0">
                <a:solidFill>
                  <a:srgbClr val="993300"/>
                </a:solidFill>
              </a:rPr>
              <a:t>.</a:t>
            </a:r>
          </a:p>
        </p:txBody>
      </p:sp>
      <p:pic>
        <p:nvPicPr>
          <p:cNvPr id="56328" name="Picture 8" descr="图片204"/>
          <p:cNvPicPr preferRelativeResize="0"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5181600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6290518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6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Oval 2"/>
          <p:cNvSpPr>
            <a:spLocks noChangeArrowheads="1"/>
          </p:cNvSpPr>
          <p:nvPr/>
        </p:nvSpPr>
        <p:spPr bwMode="auto">
          <a:xfrm>
            <a:off x="3348038" y="2420938"/>
            <a:ext cx="2376487" cy="2087562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5000"/>
              </a:spcBef>
              <a:spcAft>
                <a:spcPct val="0"/>
              </a:spcAft>
            </a:pPr>
            <a:r>
              <a:rPr lang="en-US" altLang="zh-CN" sz="4400" b="1">
                <a:solidFill>
                  <a:srgbClr val="FFFFFF"/>
                </a:solidFill>
              </a:rPr>
              <a:t>theme </a:t>
            </a:r>
          </a:p>
          <a:p>
            <a:pPr algn="ctr" fontAlgn="base">
              <a:spcBef>
                <a:spcPct val="5000"/>
              </a:spcBef>
              <a:spcAft>
                <a:spcPct val="0"/>
              </a:spcAft>
            </a:pPr>
            <a:r>
              <a:rPr lang="en-US" altLang="zh-CN" sz="4400" b="1">
                <a:solidFill>
                  <a:srgbClr val="FFFFFF"/>
                </a:solidFill>
              </a:rPr>
              <a:t>parks</a:t>
            </a:r>
          </a:p>
        </p:txBody>
      </p:sp>
      <p:sp>
        <p:nvSpPr>
          <p:cNvPr id="196612" name="Line 4"/>
          <p:cNvSpPr>
            <a:spLocks noChangeShapeType="1"/>
          </p:cNvSpPr>
          <p:nvPr/>
        </p:nvSpPr>
        <p:spPr bwMode="auto">
          <a:xfrm flipH="1" flipV="1">
            <a:off x="2771775" y="3213100"/>
            <a:ext cx="577850" cy="360363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196613" name="Line 5"/>
          <p:cNvSpPr>
            <a:spLocks noChangeShapeType="1"/>
          </p:cNvSpPr>
          <p:nvPr/>
        </p:nvSpPr>
        <p:spPr bwMode="auto">
          <a:xfrm flipH="1" flipV="1">
            <a:off x="3708400" y="2205038"/>
            <a:ext cx="360363" cy="287337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196614" name="Line 6"/>
          <p:cNvSpPr>
            <a:spLocks noChangeShapeType="1"/>
          </p:cNvSpPr>
          <p:nvPr/>
        </p:nvSpPr>
        <p:spPr bwMode="auto">
          <a:xfrm flipV="1">
            <a:off x="5724525" y="3357563"/>
            <a:ext cx="576263" cy="71437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196615" name="Line 7"/>
          <p:cNvSpPr>
            <a:spLocks noChangeShapeType="1"/>
          </p:cNvSpPr>
          <p:nvPr/>
        </p:nvSpPr>
        <p:spPr bwMode="auto">
          <a:xfrm flipV="1">
            <a:off x="4859338" y="2133600"/>
            <a:ext cx="576262" cy="358775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196616" name="Oval 8"/>
          <p:cNvSpPr>
            <a:spLocks noChangeArrowheads="1"/>
          </p:cNvSpPr>
          <p:nvPr/>
        </p:nvSpPr>
        <p:spPr bwMode="auto">
          <a:xfrm>
            <a:off x="144463" y="2420938"/>
            <a:ext cx="2771775" cy="1800225"/>
          </a:xfrm>
          <a:prstGeom prst="ellipse">
            <a:avLst/>
          </a:prstGeom>
          <a:solidFill>
            <a:srgbClr val="9933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FF00"/>
                </a:solidFill>
              </a:rPr>
              <a:t>marine or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FF00"/>
                </a:solidFill>
              </a:rPr>
              <a:t>ocean park</a:t>
            </a:r>
          </a:p>
        </p:txBody>
      </p:sp>
      <p:sp>
        <p:nvSpPr>
          <p:cNvPr id="196618" name="Oval 10"/>
          <p:cNvSpPr>
            <a:spLocks noChangeArrowheads="1"/>
          </p:cNvSpPr>
          <p:nvPr/>
        </p:nvSpPr>
        <p:spPr bwMode="auto">
          <a:xfrm>
            <a:off x="179388" y="1339850"/>
            <a:ext cx="4537075" cy="936625"/>
          </a:xfrm>
          <a:prstGeom prst="ellipse">
            <a:avLst/>
          </a:prstGeom>
          <a:solidFill>
            <a:srgbClr val="9933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FF00"/>
                </a:solidFill>
              </a:rPr>
              <a:t>sports theme park</a:t>
            </a:r>
          </a:p>
        </p:txBody>
      </p:sp>
      <p:sp>
        <p:nvSpPr>
          <p:cNvPr id="196620" name="Oval 12"/>
          <p:cNvSpPr>
            <a:spLocks noChangeArrowheads="1"/>
          </p:cNvSpPr>
          <p:nvPr/>
        </p:nvSpPr>
        <p:spPr bwMode="auto">
          <a:xfrm>
            <a:off x="395288" y="4724400"/>
            <a:ext cx="3673475" cy="1366838"/>
          </a:xfrm>
          <a:prstGeom prst="ellipse">
            <a:avLst/>
          </a:prstGeom>
          <a:solidFill>
            <a:srgbClr val="9933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FF00"/>
                </a:solidFill>
              </a:rPr>
              <a:t>science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FF00"/>
                </a:solidFill>
              </a:rPr>
              <a:t>theme park</a:t>
            </a:r>
          </a:p>
        </p:txBody>
      </p:sp>
      <p:sp>
        <p:nvSpPr>
          <p:cNvPr id="196621" name="Oval 13"/>
          <p:cNvSpPr>
            <a:spLocks noChangeArrowheads="1"/>
          </p:cNvSpPr>
          <p:nvPr/>
        </p:nvSpPr>
        <p:spPr bwMode="auto">
          <a:xfrm>
            <a:off x="4859338" y="1052513"/>
            <a:ext cx="4068762" cy="1296987"/>
          </a:xfrm>
          <a:prstGeom prst="ellipse">
            <a:avLst/>
          </a:prstGeom>
          <a:solidFill>
            <a:srgbClr val="9933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FF00"/>
                </a:solidFill>
              </a:rPr>
              <a:t>history theme park</a:t>
            </a:r>
          </a:p>
        </p:txBody>
      </p:sp>
      <p:sp>
        <p:nvSpPr>
          <p:cNvPr id="196625" name="Oval 17"/>
          <p:cNvSpPr>
            <a:spLocks noChangeArrowheads="1"/>
          </p:cNvSpPr>
          <p:nvPr/>
        </p:nvSpPr>
        <p:spPr bwMode="auto">
          <a:xfrm>
            <a:off x="6156325" y="2924175"/>
            <a:ext cx="2843213" cy="1009650"/>
          </a:xfrm>
          <a:prstGeom prst="ellipse">
            <a:avLst/>
          </a:prstGeom>
          <a:solidFill>
            <a:srgbClr val="9933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FFFF00"/>
                </a:solidFill>
              </a:rPr>
              <a:t>future park</a:t>
            </a:r>
            <a:endParaRPr kumimoji="1" lang="en-US" altLang="zh-CN" sz="3600" b="1">
              <a:solidFill>
                <a:srgbClr val="FFFF00"/>
              </a:solidFill>
            </a:endParaRPr>
          </a:p>
        </p:txBody>
      </p:sp>
      <p:sp>
        <p:nvSpPr>
          <p:cNvPr id="196626" name="Line 18"/>
          <p:cNvSpPr>
            <a:spLocks noChangeShapeType="1"/>
          </p:cNvSpPr>
          <p:nvPr/>
        </p:nvSpPr>
        <p:spPr bwMode="auto">
          <a:xfrm flipH="1">
            <a:off x="3276600" y="4292600"/>
            <a:ext cx="503238" cy="576263"/>
          </a:xfrm>
          <a:prstGeom prst="line">
            <a:avLst/>
          </a:prstGeom>
          <a:noFill/>
          <a:ln w="857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196628" name="Line 20"/>
          <p:cNvSpPr>
            <a:spLocks noChangeShapeType="1"/>
          </p:cNvSpPr>
          <p:nvPr/>
        </p:nvSpPr>
        <p:spPr bwMode="auto">
          <a:xfrm>
            <a:off x="5508625" y="4005263"/>
            <a:ext cx="719138" cy="10795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endParaRPr kumimoji="1" lang="zh-CN" altLang="en-US" sz="3000" b="1">
              <a:solidFill>
                <a:srgbClr val="FF3300"/>
              </a:solidFill>
              <a:latin typeface="Verdana" pitchFamily="34" charset="0"/>
            </a:endParaRPr>
          </a:p>
        </p:txBody>
      </p:sp>
      <p:sp>
        <p:nvSpPr>
          <p:cNvPr id="196631" name="Oval 23"/>
          <p:cNvSpPr>
            <a:spLocks noChangeArrowheads="1"/>
          </p:cNvSpPr>
          <p:nvPr/>
        </p:nvSpPr>
        <p:spPr bwMode="auto">
          <a:xfrm>
            <a:off x="4787900" y="5013325"/>
            <a:ext cx="4284663" cy="1223963"/>
          </a:xfrm>
          <a:prstGeom prst="ellipse">
            <a:avLst/>
          </a:prstGeom>
          <a:solidFill>
            <a:srgbClr val="9933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3600" b="1">
                <a:solidFill>
                  <a:srgbClr val="FFFF00"/>
                </a:solidFill>
              </a:rPr>
              <a:t>culture theme park</a:t>
            </a:r>
          </a:p>
        </p:txBody>
      </p:sp>
      <p:sp>
        <p:nvSpPr>
          <p:cNvPr id="196633" name="Text Box 25"/>
          <p:cNvSpPr txBox="1">
            <a:spLocks noChangeArrowheads="1"/>
          </p:cNvSpPr>
          <p:nvPr/>
        </p:nvSpPr>
        <p:spPr bwMode="auto">
          <a:xfrm>
            <a:off x="323850" y="260350"/>
            <a:ext cx="8497888" cy="696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>
                <a:solidFill>
                  <a:srgbClr val="000000"/>
                </a:solidFill>
              </a:rPr>
              <a:t>What kinds of theme parks do you know?</a:t>
            </a:r>
          </a:p>
        </p:txBody>
      </p:sp>
    </p:spTree>
    <p:extLst>
      <p:ext uri="{BB962C8B-B14F-4D97-AF65-F5344CB8AC3E}">
        <p14:creationId xmlns:p14="http://schemas.microsoft.com/office/powerpoint/2010/main" val="2723288667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96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196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66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66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6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6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66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66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66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66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66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66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66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66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66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66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66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66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966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966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96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6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96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96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610" grpId="0" animBg="1"/>
      <p:bldP spid="196612" grpId="0" animBg="1"/>
      <p:bldP spid="196613" grpId="0" animBg="1"/>
      <p:bldP spid="196614" grpId="0" animBg="1"/>
      <p:bldP spid="196615" grpId="0" animBg="1"/>
      <p:bldP spid="196616" grpId="0" animBg="1"/>
      <p:bldP spid="196618" grpId="0" animBg="1"/>
      <p:bldP spid="196620" grpId="0" animBg="1"/>
      <p:bldP spid="196621" grpId="0" animBg="1"/>
      <p:bldP spid="196625" grpId="0" animBg="1"/>
      <p:bldP spid="196626" grpId="0" animBg="1"/>
      <p:bldP spid="196628" grpId="0" animBg="1"/>
      <p:bldP spid="196631" grpId="0" animBg="1"/>
      <p:bldP spid="19663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41325" y="457200"/>
            <a:ext cx="8397875" cy="4125913"/>
          </a:xfrm>
          <a:noFill/>
        </p:spPr>
        <p:txBody>
          <a:bodyPr>
            <a:spAutoFit/>
          </a:bodyPr>
          <a:lstStyle/>
          <a:p>
            <a:pPr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8.</a:t>
            </a:r>
            <a:r>
              <a:rPr lang="en-US" altLang="zh-CN" sz="3600" b="1">
                <a:solidFill>
                  <a:srgbClr val="FF0000"/>
                </a:solidFill>
              </a:rPr>
              <a:t> preserve </a:t>
            </a:r>
          </a:p>
          <a:p>
            <a:pPr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3600" b="1">
                <a:solidFill>
                  <a:srgbClr val="FF0000"/>
                </a:solidFill>
              </a:rPr>
              <a:t>    </a:t>
            </a:r>
            <a:r>
              <a:rPr lang="en-US" altLang="en-US" sz="3600" b="1"/>
              <a:t>Few of the early manuscripts have been </a:t>
            </a:r>
            <a:endParaRPr lang="en-US" altLang="zh-CN" sz="3600" b="1"/>
          </a:p>
          <a:p>
            <a:pPr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    </a:t>
            </a:r>
            <a:r>
              <a:rPr lang="en-US" altLang="en-US" sz="3600" b="1">
                <a:solidFill>
                  <a:srgbClr val="FF0000"/>
                </a:solidFill>
              </a:rPr>
              <a:t>preserved</a:t>
            </a:r>
            <a:r>
              <a:rPr lang="en-US" altLang="en-US" sz="3600" b="1"/>
              <a:t>. </a:t>
            </a:r>
            <a:endParaRPr lang="en-US" altLang="zh-CN" sz="3600" b="1"/>
          </a:p>
          <a:p>
            <a:pPr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    </a:t>
            </a:r>
            <a:r>
              <a:rPr lang="en-US" altLang="en-US" sz="3600" b="1">
                <a:solidFill>
                  <a:srgbClr val="008000"/>
                </a:solidFill>
              </a:rPr>
              <a:t>早期的手稿保存下来的不多</a:t>
            </a:r>
            <a:r>
              <a:rPr lang="zh-CN" altLang="en-US" sz="3600" b="1">
                <a:solidFill>
                  <a:srgbClr val="008000"/>
                </a:solidFill>
              </a:rPr>
              <a:t>。</a:t>
            </a:r>
          </a:p>
          <a:p>
            <a:pPr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zh-CN" altLang="en-US" sz="3600" b="1"/>
              <a:t>    </a:t>
            </a:r>
            <a:r>
              <a:rPr lang="en-US" altLang="zh-CN" sz="3600" b="1"/>
              <a:t>His work must be </a:t>
            </a:r>
            <a:r>
              <a:rPr lang="en-US" altLang="zh-CN" sz="3600" b="1">
                <a:solidFill>
                  <a:srgbClr val="FF0000"/>
                </a:solidFill>
              </a:rPr>
              <a:t>preserved </a:t>
            </a:r>
            <a:r>
              <a:rPr lang="en-US" altLang="zh-CN" sz="3600" b="1"/>
              <a:t>for </a:t>
            </a:r>
          </a:p>
          <a:p>
            <a:pPr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    posterity (</a:t>
            </a:r>
            <a:r>
              <a:rPr lang="zh-CN" altLang="en-US" sz="3600" b="1"/>
              <a:t>子孙；后代</a:t>
            </a:r>
            <a:r>
              <a:rPr lang="en-US" altLang="zh-CN" sz="3600" b="1"/>
              <a:t>).  </a:t>
            </a:r>
          </a:p>
          <a:p>
            <a:pPr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3600" b="1"/>
              <a:t>    </a:t>
            </a:r>
            <a:r>
              <a:rPr lang="zh-CN" altLang="en-US" sz="3600" b="1">
                <a:solidFill>
                  <a:srgbClr val="008000"/>
                </a:solidFill>
              </a:rPr>
              <a:t>他的作品当传诸后世。</a:t>
            </a:r>
          </a:p>
        </p:txBody>
      </p:sp>
      <p:sp>
        <p:nvSpPr>
          <p:cNvPr id="102403" name="Rectangle 3"/>
          <p:cNvSpPr>
            <a:spLocks noChangeArrowheads="1"/>
          </p:cNvSpPr>
          <p:nvPr/>
        </p:nvSpPr>
        <p:spPr bwMode="auto">
          <a:xfrm>
            <a:off x="901700" y="5105400"/>
            <a:ext cx="7632700" cy="124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zh-CN" sz="3600" b="1" smtClean="0">
                <a:solidFill>
                  <a:srgbClr val="000000"/>
                </a:solidFill>
              </a:rPr>
              <a:t>No hunting is allowed in the </a:t>
            </a:r>
            <a:r>
              <a:rPr lang="en-US" altLang="zh-CN" sz="3600" b="1" smtClean="0">
                <a:solidFill>
                  <a:srgbClr val="FF0000"/>
                </a:solidFill>
              </a:rPr>
              <a:t>preserve</a:t>
            </a:r>
            <a:r>
              <a:rPr lang="en-US" altLang="zh-CN" sz="3600" b="1" smtClean="0">
                <a:solidFill>
                  <a:srgbClr val="000000"/>
                </a:solidFill>
              </a:rPr>
              <a:t>. </a:t>
            </a:r>
          </a:p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zh-CN" altLang="en-US" sz="3600" b="1" smtClean="0">
                <a:solidFill>
                  <a:srgbClr val="008000"/>
                </a:solidFill>
              </a:rPr>
              <a:t>保护区内禁止打猎。</a:t>
            </a:r>
            <a:r>
              <a:rPr lang="zh-CN" altLang="en-US" sz="3600" smtClean="0">
                <a:solidFill>
                  <a:srgbClr val="000000"/>
                </a:solidFill>
              </a:rPr>
              <a:t> </a:t>
            </a:r>
            <a:endParaRPr lang="zh-CN" altLang="en-US" sz="3600" b="1" smtClean="0">
              <a:solidFill>
                <a:srgbClr val="FF0000"/>
              </a:solidFill>
            </a:endParaRPr>
          </a:p>
        </p:txBody>
      </p:sp>
      <p:sp>
        <p:nvSpPr>
          <p:cNvPr id="102404" name="Rectangle 4"/>
          <p:cNvSpPr>
            <a:spLocks noChangeArrowheads="1"/>
          </p:cNvSpPr>
          <p:nvPr/>
        </p:nvSpPr>
        <p:spPr bwMode="auto">
          <a:xfrm>
            <a:off x="2855913" y="457200"/>
            <a:ext cx="3087687" cy="668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FF"/>
                </a:solidFill>
              </a:rPr>
              <a:t>vt. </a:t>
            </a:r>
            <a:r>
              <a:rPr lang="zh-CN" altLang="en-US" sz="3600" b="1" smtClean="0">
                <a:solidFill>
                  <a:srgbClr val="0000FF"/>
                </a:solidFill>
              </a:rPr>
              <a:t>保存；保留</a:t>
            </a:r>
          </a:p>
        </p:txBody>
      </p:sp>
      <p:sp>
        <p:nvSpPr>
          <p:cNvPr id="102405" name="Rectangle 5"/>
          <p:cNvSpPr>
            <a:spLocks noChangeArrowheads="1"/>
          </p:cNvSpPr>
          <p:nvPr/>
        </p:nvSpPr>
        <p:spPr bwMode="auto">
          <a:xfrm>
            <a:off x="928688" y="4513263"/>
            <a:ext cx="2043112" cy="66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lnSpc>
                <a:spcPct val="10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FF"/>
                </a:solidFill>
              </a:rPr>
              <a:t>n. </a:t>
            </a:r>
            <a:r>
              <a:rPr lang="zh-CN" altLang="en-US" sz="3600" b="1" smtClean="0">
                <a:solidFill>
                  <a:srgbClr val="0000FF"/>
                </a:solidFill>
              </a:rPr>
              <a:t>保护区</a:t>
            </a:r>
          </a:p>
        </p:txBody>
      </p:sp>
    </p:spTree>
    <p:extLst>
      <p:ext uri="{BB962C8B-B14F-4D97-AF65-F5344CB8AC3E}">
        <p14:creationId xmlns:p14="http://schemas.microsoft.com/office/powerpoint/2010/main" val="25058761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2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2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2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2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02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02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02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02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03" grpId="0"/>
      <p:bldP spid="102404" grpId="0"/>
      <p:bldP spid="10240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ChangeArrowheads="1"/>
          </p:cNvSpPr>
          <p:nvPr/>
        </p:nvSpPr>
        <p:spPr bwMode="auto">
          <a:xfrm>
            <a:off x="685800" y="2644775"/>
            <a:ext cx="8077200" cy="284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1704975" algn="l"/>
                <a:tab pos="3381375" algn="l"/>
                <a:tab pos="3657600" algn="l"/>
              </a:tabLs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  <a:latin typeface="Times New Roman" pitchFamily="18" charset="0"/>
              </a:rPr>
              <a:t>At minus 130℃, a living cell can be ______ for a thousand years. (2007</a:t>
            </a:r>
            <a:r>
              <a:rPr lang="zh-CN" altLang="en-US" sz="3600" b="1" smtClean="0">
                <a:solidFill>
                  <a:srgbClr val="000000"/>
                </a:solidFill>
                <a:latin typeface="Times New Roman" pitchFamily="18" charset="0"/>
              </a:rPr>
              <a:t>上海</a:t>
            </a:r>
            <a:r>
              <a:rPr lang="en-US" altLang="zh-CN" sz="3600" b="1" smtClean="0">
                <a:solidFill>
                  <a:srgbClr val="000000"/>
                </a:solidFill>
                <a:latin typeface="Times New Roman" pitchFamily="18" charset="0"/>
              </a:rPr>
              <a:t>)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  <a:latin typeface="Times New Roman" pitchFamily="18" charset="0"/>
              </a:rPr>
              <a:t>A. spared	         B. protected	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smtClean="0">
                <a:solidFill>
                  <a:srgbClr val="000000"/>
                </a:solidFill>
                <a:latin typeface="Times New Roman" pitchFamily="18" charset="0"/>
              </a:rPr>
              <a:t>C. preserved	         D. developed </a:t>
            </a:r>
          </a:p>
        </p:txBody>
      </p:sp>
      <p:grpSp>
        <p:nvGrpSpPr>
          <p:cNvPr id="134147" name="Group 3"/>
          <p:cNvGrpSpPr>
            <a:grpSpLocks/>
          </p:cNvGrpSpPr>
          <p:nvPr/>
        </p:nvGrpSpPr>
        <p:grpSpPr bwMode="auto">
          <a:xfrm>
            <a:off x="838200" y="1219200"/>
            <a:ext cx="1219200" cy="1219200"/>
            <a:chOff x="4944" y="2832"/>
            <a:chExt cx="672" cy="768"/>
          </a:xfrm>
        </p:grpSpPr>
        <p:pic>
          <p:nvPicPr>
            <p:cNvPr id="134148" name="Picture 4" descr="PPK-study"/>
            <p:cNvPicPr preferRelativeResize="0"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4" y="2832"/>
              <a:ext cx="624" cy="5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4149" name="WordArt 5"/>
            <p:cNvSpPr>
              <a:spLocks noChangeArrowheads="1" noChangeShapeType="1" noTextEdit="1"/>
            </p:cNvSpPr>
            <p:nvPr/>
          </p:nvSpPr>
          <p:spPr bwMode="auto">
            <a:xfrm>
              <a:off x="4944" y="3360"/>
              <a:ext cx="672" cy="240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600" b="1" kern="10" smtClean="0">
                  <a:ln w="12700">
                    <a:solidFill>
                      <a:srgbClr val="00CCFF"/>
                    </a:solidFill>
                    <a:round/>
                    <a:headEnd/>
                    <a:tailEnd/>
                  </a:ln>
                  <a:gradFill rotWithShape="0">
                    <a:gsLst>
                      <a:gs pos="0">
                        <a:srgbClr val="A603AB"/>
                      </a:gs>
                      <a:gs pos="12000">
                        <a:srgbClr val="E81766"/>
                      </a:gs>
                      <a:gs pos="27000">
                        <a:srgbClr val="EE3F17"/>
                      </a:gs>
                      <a:gs pos="48000">
                        <a:srgbClr val="FFFF00"/>
                      </a:gs>
                      <a:gs pos="64999">
                        <a:srgbClr val="1A8D48"/>
                      </a:gs>
                      <a:gs pos="78999">
                        <a:srgbClr val="0819FB"/>
                      </a:gs>
                      <a:gs pos="100000">
                        <a:srgbClr val="A603AB"/>
                      </a:gs>
                    </a:gsLst>
                    <a:lin ang="0" scaled="1"/>
                  </a:gradFill>
                  <a:effectLst>
                    <a:outerShdw dist="35921" dir="2700000" sy="50000" kx="2115830" algn="bl" rotWithShape="0">
                      <a:srgbClr val="C0C0C0">
                        <a:alpha val="80000"/>
                      </a:srgbClr>
                    </a:outerShdw>
                  </a:effectLst>
                  <a:latin typeface="Arial"/>
                  <a:cs typeface="Arial"/>
                </a:rPr>
                <a:t>practice </a:t>
              </a:r>
              <a:endParaRPr lang="zh-CN" altLang="en-US" sz="3600" b="1" kern="10" smtClean="0">
                <a:ln w="12700">
                  <a:solidFill>
                    <a:srgbClr val="00CCFF"/>
                  </a:solidFill>
                  <a:round/>
                  <a:headEnd/>
                  <a:tailE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80000"/>
                    </a:srgbClr>
                  </a:outerShdw>
                </a:effectLst>
                <a:latin typeface="Arial"/>
                <a:cs typeface="Arial"/>
              </a:endParaRPr>
            </a:p>
          </p:txBody>
        </p:sp>
      </p:grpSp>
      <p:sp>
        <p:nvSpPr>
          <p:cNvPr id="134150" name="Rectangle 6"/>
          <p:cNvSpPr>
            <a:spLocks noChangeArrowheads="1"/>
          </p:cNvSpPr>
          <p:nvPr/>
        </p:nvSpPr>
        <p:spPr bwMode="auto">
          <a:xfrm>
            <a:off x="2133600" y="1676400"/>
            <a:ext cx="6400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smtClean="0">
                <a:solidFill>
                  <a:srgbClr val="993300"/>
                </a:solidFill>
              </a:rPr>
              <a:t>Choose the best answer</a:t>
            </a:r>
            <a:r>
              <a:rPr lang="en-US" altLang="zh-CN" sz="3600" b="1" smtClean="0">
                <a:solidFill>
                  <a:srgbClr val="993300"/>
                </a:solidFill>
              </a:rPr>
              <a:t>.</a:t>
            </a:r>
          </a:p>
        </p:txBody>
      </p:sp>
      <p:pic>
        <p:nvPicPr>
          <p:cNvPr id="134151" name="Picture 7" descr="图片204"/>
          <p:cNvPicPr preferRelativeResize="0"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876800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577823"/>
      </p:ext>
    </p:extLst>
  </p:cSld>
  <p:clrMapOvr>
    <a:masterClrMapping/>
  </p:clrMapOvr>
  <p:transition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4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Text Box 2"/>
          <p:cNvSpPr txBox="1">
            <a:spLocks noChangeArrowheads="1"/>
          </p:cNvSpPr>
          <p:nvPr/>
        </p:nvSpPr>
        <p:spPr bwMode="auto">
          <a:xfrm>
            <a:off x="764595" y="1628800"/>
            <a:ext cx="7777237" cy="2413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000" b="1" dirty="0">
                <a:solidFill>
                  <a:srgbClr val="000000"/>
                </a:solidFill>
              </a:rPr>
              <a:t>There are </a:t>
            </a:r>
            <a:r>
              <a:rPr kumimoji="1" lang="en-US" altLang="zh-CN" sz="4000" b="1" dirty="0" smtClean="0">
                <a:solidFill>
                  <a:srgbClr val="000000"/>
                </a:solidFill>
              </a:rPr>
              <a:t>various </a:t>
            </a:r>
            <a:r>
              <a:rPr kumimoji="1" lang="en-US" altLang="zh-CN" sz="4000" b="1" dirty="0">
                <a:solidFill>
                  <a:srgbClr val="000000"/>
                </a:solidFill>
              </a:rPr>
              <a:t>kinds of theme parks </a:t>
            </a:r>
            <a:r>
              <a:rPr kumimoji="1" lang="en-US" altLang="zh-CN" sz="4000" b="1" dirty="0" smtClean="0">
                <a:solidFill>
                  <a:srgbClr val="000000"/>
                </a:solidFill>
              </a:rPr>
              <a:t>in </a:t>
            </a:r>
            <a:r>
              <a:rPr kumimoji="1" lang="en-US" altLang="zh-CN" sz="4000" b="1" dirty="0" err="1" smtClean="0">
                <a:solidFill>
                  <a:srgbClr val="000000"/>
                </a:solidFill>
              </a:rPr>
              <a:t>Shenzhen.Would</a:t>
            </a:r>
            <a:r>
              <a:rPr kumimoji="1" lang="en-US" altLang="zh-CN" sz="4000" b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4000" b="1" dirty="0">
                <a:solidFill>
                  <a:srgbClr val="000000"/>
                </a:solidFill>
              </a:rPr>
              <a:t>you name some theme parks you know? </a:t>
            </a:r>
          </a:p>
        </p:txBody>
      </p:sp>
    </p:spTree>
    <p:extLst>
      <p:ext uri="{BB962C8B-B14F-4D97-AF65-F5344CB8AC3E}">
        <p14:creationId xmlns:p14="http://schemas.microsoft.com/office/powerpoint/2010/main" val="2690974383"/>
      </p:ext>
    </p:extLst>
  </p:cSld>
  <p:clrMapOvr>
    <a:masterClrMapping/>
  </p:clrMapOvr>
  <p:transition>
    <p:checke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058" name="Picture 2" descr="happy valle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38" y="487363"/>
            <a:ext cx="7778750" cy="5029200"/>
          </a:xfrm>
          <a:prstGeom prst="rect">
            <a:avLst/>
          </a:prstGeom>
          <a:noFill/>
          <a:ln w="38100">
            <a:solidFill>
              <a:srgbClr val="0000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2987675" y="5751513"/>
            <a:ext cx="38893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000" b="1" dirty="0">
                <a:solidFill>
                  <a:srgbClr val="3333CC"/>
                </a:solidFill>
              </a:rPr>
              <a:t>Happy Valley</a:t>
            </a:r>
          </a:p>
        </p:txBody>
      </p:sp>
    </p:spTree>
    <p:extLst>
      <p:ext uri="{BB962C8B-B14F-4D97-AF65-F5344CB8AC3E}">
        <p14:creationId xmlns:p14="http://schemas.microsoft.com/office/powerpoint/2010/main" val="1913310995"/>
      </p:ext>
    </p:extLst>
  </p:cSld>
  <p:clrMapOvr>
    <a:masterClrMapping/>
  </p:clrMapOvr>
  <p:transition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73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img4.imgtn.bdimg.com/it/u=4074727708,111724368&amp;fm=21&amp;gp=0.jpg"/>
          <p:cNvSpPr>
            <a:spLocks noChangeAspect="1" noChangeArrowheads="1"/>
          </p:cNvSpPr>
          <p:nvPr/>
        </p:nvSpPr>
        <p:spPr bwMode="auto">
          <a:xfrm>
            <a:off x="444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img4.imgtn.bdimg.com/it/u=4074727708,111724368&amp;fm=21&amp;gp=0.jpg"/>
          <p:cNvSpPr>
            <a:spLocks noChangeAspect="1" noChangeArrowheads="1"/>
          </p:cNvSpPr>
          <p:nvPr/>
        </p:nvSpPr>
        <p:spPr bwMode="auto">
          <a:xfrm>
            <a:off x="19685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53" name="Picture 5" descr="E:\USER\Desktop\aa18972bd40735fabd99fe359c510fb30e2408d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8" y="19733"/>
            <a:ext cx="9026988" cy="4789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999638" y="5157192"/>
            <a:ext cx="5328591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000" b="1" dirty="0" smtClean="0">
                <a:solidFill>
                  <a:srgbClr val="3333CC"/>
                </a:solidFill>
              </a:rPr>
              <a:t>Window of the World</a:t>
            </a:r>
            <a:endParaRPr kumimoji="1" lang="en-US" altLang="zh-CN" sz="4000" b="1" dirty="0">
              <a:solidFill>
                <a:srgbClr val="33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55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010" name="Picture 2" descr="民俗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88" y="380999"/>
            <a:ext cx="6840537" cy="528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1011" name="Text Box 3"/>
          <p:cNvSpPr txBox="1">
            <a:spLocks noChangeArrowheads="1"/>
          </p:cNvSpPr>
          <p:nvPr/>
        </p:nvSpPr>
        <p:spPr bwMode="auto">
          <a:xfrm>
            <a:off x="1309688" y="5661025"/>
            <a:ext cx="69342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000" b="1" dirty="0">
                <a:solidFill>
                  <a:srgbClr val="000099"/>
                </a:solidFill>
              </a:rPr>
              <a:t>China Folk Culture Village</a:t>
            </a:r>
          </a:p>
        </p:txBody>
      </p:sp>
    </p:spTree>
    <p:extLst>
      <p:ext uri="{BB962C8B-B14F-4D97-AF65-F5344CB8AC3E}">
        <p14:creationId xmlns:p14="http://schemas.microsoft.com/office/powerpoint/2010/main" val="1697762996"/>
      </p:ext>
    </p:extLst>
  </p:cSld>
  <p:clrMapOvr>
    <a:masterClrMapping/>
  </p:clrMapOvr>
  <p:transition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71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011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034" name="Picture 2" descr="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334963"/>
            <a:ext cx="7351713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2035" name="Text Box 3"/>
          <p:cNvSpPr txBox="1">
            <a:spLocks noChangeArrowheads="1"/>
          </p:cNvSpPr>
          <p:nvPr/>
        </p:nvSpPr>
        <p:spPr bwMode="auto">
          <a:xfrm>
            <a:off x="1797050" y="5751513"/>
            <a:ext cx="7239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zh-CN" sz="4000" b="1">
                <a:solidFill>
                  <a:srgbClr val="3333CC"/>
                </a:solidFill>
              </a:rPr>
              <a:t>Shenzhen Splendid China</a:t>
            </a:r>
          </a:p>
        </p:txBody>
      </p:sp>
    </p:spTree>
    <p:extLst>
      <p:ext uri="{BB962C8B-B14F-4D97-AF65-F5344CB8AC3E}">
        <p14:creationId xmlns:p14="http://schemas.microsoft.com/office/powerpoint/2010/main" val="1613256826"/>
      </p:ext>
    </p:extLst>
  </p:cSld>
  <p:clrMapOvr>
    <a:masterClrMapping/>
  </p:clrMapOvr>
  <p:transition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72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035" grpId="0" build="p" autoUpdateAnimBg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8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_花1">
  <a:themeElements>
    <a:clrScheme name="1_花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花1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花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花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花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花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花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花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花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花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花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花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花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花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9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10_默认设计模板">
  <a:themeElements>
    <a:clrScheme name="6_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6_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6_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11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12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6.xml><?xml version="1.0" encoding="utf-8"?>
<a:theme xmlns:a="http://schemas.openxmlformats.org/drawingml/2006/main" name="13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7.xml><?xml version="1.0" encoding="utf-8"?>
<a:theme xmlns:a="http://schemas.openxmlformats.org/drawingml/2006/main" name="14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3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3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8.xml><?xml version="1.0" encoding="utf-8"?>
<a:theme xmlns:a="http://schemas.openxmlformats.org/drawingml/2006/main" name="default">
  <a:themeElements>
    <a:clrScheme name="default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3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3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default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3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4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5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6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7_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000" b="1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Verdana" pitchFamily="34" charset="0"/>
            <a:ea typeface="宋体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默认设计模板 2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2.xml><?xml version="1.0" encoding="utf-8"?>
<a:themeOverride xmlns:a="http://schemas.openxmlformats.org/drawingml/2006/main">
  <a:clrScheme name="1_花1 1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</a:themeOverride>
</file>

<file path=ppt/theme/themeOverride3.xml><?xml version="1.0" encoding="utf-8"?>
<a:themeOverride xmlns:a="http://schemas.openxmlformats.org/drawingml/2006/main">
  <a:clrScheme name="1_花1 1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</a:themeOverride>
</file>

<file path=ppt/theme/themeOverride4.xml><?xml version="1.0" encoding="utf-8"?>
<a:themeOverride xmlns:a="http://schemas.openxmlformats.org/drawingml/2006/main">
  <a:clrScheme name="1_花1 1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</a:themeOverride>
</file>

<file path=ppt/theme/themeOverride5.xml><?xml version="1.0" encoding="utf-8"?>
<a:themeOverride xmlns:a="http://schemas.openxmlformats.org/drawingml/2006/main">
  <a:clrScheme name="默认设计模板 2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6.xml><?xml version="1.0" encoding="utf-8"?>
<a:themeOverride xmlns:a="http://schemas.openxmlformats.org/drawingml/2006/main">
  <a:clrScheme name="默认设计模板 2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7.xml><?xml version="1.0" encoding="utf-8"?>
<a:themeOverride xmlns:a="http://schemas.openxmlformats.org/drawingml/2006/main">
  <a:clrScheme name="默认设计模板 2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8.xml><?xml version="1.0" encoding="utf-8"?>
<a:themeOverride xmlns:a="http://schemas.openxmlformats.org/drawingml/2006/main">
  <a:clrScheme name="默认设计模板 2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ppt/theme/themeOverride9.xml><?xml version="1.0" encoding="utf-8"?>
<a:themeOverride xmlns:a="http://schemas.openxmlformats.org/drawingml/2006/main">
  <a:clrScheme name="默认设计模板 2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1563</Words>
  <Application>Microsoft Office PowerPoint</Application>
  <PresentationFormat>全屏显示(4:3)</PresentationFormat>
  <Paragraphs>289</Paragraphs>
  <Slides>41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18</vt:i4>
      </vt:variant>
      <vt:variant>
        <vt:lpstr>幻灯片标题</vt:lpstr>
      </vt:variant>
      <vt:variant>
        <vt:i4>41</vt:i4>
      </vt:variant>
    </vt:vector>
  </HeadingPairs>
  <TitlesOfParts>
    <vt:vector size="59" baseType="lpstr">
      <vt:lpstr>Office 主题​​</vt:lpstr>
      <vt:lpstr>默认设计模板</vt:lpstr>
      <vt:lpstr>1_默认设计模板</vt:lpstr>
      <vt:lpstr>2_默认设计模板</vt:lpstr>
      <vt:lpstr>3_默认设计模板</vt:lpstr>
      <vt:lpstr>4_默认设计模板</vt:lpstr>
      <vt:lpstr>5_默认设计模板</vt:lpstr>
      <vt:lpstr>6_默认设计模板</vt:lpstr>
      <vt:lpstr>7_默认设计模板</vt:lpstr>
      <vt:lpstr>8_默认设计模板</vt:lpstr>
      <vt:lpstr>1_花1</vt:lpstr>
      <vt:lpstr>9_默认设计模板</vt:lpstr>
      <vt:lpstr>10_默认设计模板</vt:lpstr>
      <vt:lpstr>11_默认设计模板</vt:lpstr>
      <vt:lpstr>12_默认设计模板</vt:lpstr>
      <vt:lpstr>13_默认设计模板</vt:lpstr>
      <vt:lpstr>14_默认设计模板</vt:lpstr>
      <vt:lpstr>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Nowadays, there are _______ kinds of theme parks in the world. Theme parks have a certain idea --- a ______ theme --- that the whole park is ______ on. These parks are _______ for different things. Whichever and whatever you like, there is a theme park for you. For example,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17</cp:revision>
  <dcterms:created xsi:type="dcterms:W3CDTF">2016-08-30T23:57:45Z</dcterms:created>
  <dcterms:modified xsi:type="dcterms:W3CDTF">2016-09-01T13:19:33Z</dcterms:modified>
</cp:coreProperties>
</file>

<file path=docProps/thumbnail.jpeg>
</file>